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3F43-F84E-493D-9853-EB74DAF594A4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2B7A-633A-4706-8031-6C100AEC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869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3F43-F84E-493D-9853-EB74DAF594A4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2B7A-633A-4706-8031-6C100AEC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05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3F43-F84E-493D-9853-EB74DAF594A4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2B7A-633A-4706-8031-6C100AEC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914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3F43-F84E-493D-9853-EB74DAF594A4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2B7A-633A-4706-8031-6C100AEC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18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3F43-F84E-493D-9853-EB74DAF594A4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2B7A-633A-4706-8031-6C100AEC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033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3F43-F84E-493D-9853-EB74DAF594A4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2B7A-633A-4706-8031-6C100AEC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84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3F43-F84E-493D-9853-EB74DAF594A4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2B7A-633A-4706-8031-6C100AEC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20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3F43-F84E-493D-9853-EB74DAF594A4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2B7A-633A-4706-8031-6C100AEC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128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3F43-F84E-493D-9853-EB74DAF594A4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2B7A-633A-4706-8031-6C100AEC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28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3F43-F84E-493D-9853-EB74DAF594A4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2B7A-633A-4706-8031-6C100AEC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048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93F43-F84E-493D-9853-EB74DAF594A4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2B7A-633A-4706-8031-6C100AEC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93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93F43-F84E-493D-9853-EB74DAF594A4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E2B7A-633A-4706-8031-6C100AEC8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783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013" y="277586"/>
            <a:ext cx="9892393" cy="64987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314" y="92920"/>
            <a:ext cx="5355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OPCC Public Performance Meeting </a:t>
            </a:r>
            <a:r>
              <a:rPr lang="en-GB" b="1" u="sng" dirty="0" smtClean="0"/>
              <a:t>28.6.2019</a:t>
            </a:r>
            <a:endParaRPr lang="en-GB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9217479" y="3114662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Matthew Ellis (Chair)</a:t>
            </a:r>
          </a:p>
          <a:p>
            <a:r>
              <a:rPr lang="en-GB" sz="1400" dirty="0" smtClean="0"/>
              <a:t>Police and Crime Commissioner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9217479" y="3730215"/>
            <a:ext cx="28085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Glynn Dixon</a:t>
            </a:r>
          </a:p>
          <a:p>
            <a:r>
              <a:rPr lang="en-GB" sz="1400" dirty="0" smtClean="0"/>
              <a:t>Chief Executive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311603" y="3043685"/>
            <a:ext cx="28085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/>
              <a:t>Gareth Morgan</a:t>
            </a:r>
          </a:p>
          <a:p>
            <a:pPr algn="r"/>
            <a:r>
              <a:rPr lang="en-GB" sz="1400" dirty="0" smtClean="0"/>
              <a:t>Chief Constable</a:t>
            </a:r>
            <a:endParaRPr lang="en-GB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9217479" y="2414151"/>
            <a:ext cx="28085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Helen Booth</a:t>
            </a:r>
          </a:p>
          <a:p>
            <a:r>
              <a:rPr lang="en-GB" sz="1400" dirty="0" smtClean="0"/>
              <a:t>Performance Manager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1603" y="2398342"/>
            <a:ext cx="28085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GB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03797" y="3730215"/>
            <a:ext cx="28085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/>
              <a:t>Nick Baker</a:t>
            </a:r>
          </a:p>
          <a:p>
            <a:pPr algn="r"/>
            <a:r>
              <a:rPr lang="en-GB" sz="1400" dirty="0" smtClean="0"/>
              <a:t>Deputy Chief Constable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636577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Staffordshire Police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Farrar</dc:creator>
  <cp:lastModifiedBy>Helen Booth</cp:lastModifiedBy>
  <cp:revision>9</cp:revision>
  <dcterms:created xsi:type="dcterms:W3CDTF">2017-11-10T13:07:10Z</dcterms:created>
  <dcterms:modified xsi:type="dcterms:W3CDTF">2019-06-12T12:53:55Z</dcterms:modified>
</cp:coreProperties>
</file>