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526" r:id="rId2"/>
    <p:sldId id="513" r:id="rId3"/>
    <p:sldId id="527" r:id="rId4"/>
    <p:sldId id="518" r:id="rId5"/>
    <p:sldId id="528" r:id="rId6"/>
    <p:sldId id="512" r:id="rId7"/>
    <p:sldId id="519" r:id="rId8"/>
    <p:sldId id="532" r:id="rId9"/>
    <p:sldId id="529" r:id="rId10"/>
    <p:sldId id="521" r:id="rId11"/>
    <p:sldId id="522" r:id="rId12"/>
    <p:sldId id="530" r:id="rId13"/>
    <p:sldId id="523" r:id="rId14"/>
    <p:sldId id="525" r:id="rId15"/>
    <p:sldId id="531" r:id="rId16"/>
  </p:sldIdLst>
  <p:sldSz cx="12188825"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88">
          <p15:clr>
            <a:srgbClr val="A4A3A4"/>
          </p15:clr>
        </p15:guide>
        <p15:guide id="2" orient="horz" pos="992">
          <p15:clr>
            <a:srgbClr val="A4A3A4"/>
          </p15:clr>
        </p15:guide>
        <p15:guide id="3" orient="horz" pos="2160">
          <p15:clr>
            <a:srgbClr val="A4A3A4"/>
          </p15:clr>
        </p15:guide>
        <p15:guide id="4" pos="6276">
          <p15:clr>
            <a:srgbClr val="A4A3A4"/>
          </p15:clr>
        </p15:guide>
        <p15:guide id="5" pos="6990">
          <p15:clr>
            <a:srgbClr val="A4A3A4"/>
          </p15:clr>
        </p15:guide>
        <p15:guide id="6" pos="810">
          <p15:clr>
            <a:srgbClr val="A4A3A4"/>
          </p15:clr>
        </p15:guide>
        <p15:guide id="7" pos="5476">
          <p15:clr>
            <a:srgbClr val="A4A3A4"/>
          </p15:clr>
        </p15:guide>
        <p15:guide id="8" orient="horz" pos="3592">
          <p15:clr>
            <a:srgbClr val="A4A3A4"/>
          </p15:clr>
        </p15:guide>
        <p15:guide id="9" orient="horz" pos="1102">
          <p15:clr>
            <a:srgbClr val="A4A3A4"/>
          </p15:clr>
        </p15:guide>
        <p15:guide id="10" orient="horz" pos="3374">
          <p15:clr>
            <a:srgbClr val="A4A3A4"/>
          </p15:clr>
        </p15:guide>
        <p15:guide id="11" pos="820">
          <p15:clr>
            <a:srgbClr val="A4A3A4"/>
          </p15:clr>
        </p15:guide>
        <p15:guide id="12" pos="1353">
          <p15:clr>
            <a:srgbClr val="A4A3A4"/>
          </p15:clr>
        </p15:guide>
        <p15:guide id="13" pos="6698">
          <p15:clr>
            <a:srgbClr val="A4A3A4"/>
          </p15:clr>
        </p15:guide>
        <p15:guide id="14" pos="383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E6E6"/>
    <a:srgbClr val="E0F3F2"/>
    <a:srgbClr val="99CCFF"/>
    <a:srgbClr val="D9EBFF"/>
    <a:srgbClr val="003876"/>
    <a:srgbClr val="92ACBE"/>
    <a:srgbClr val="92ACB6"/>
    <a:srgbClr val="B7AEA8"/>
    <a:srgbClr val="80A1B6"/>
    <a:srgbClr val="0036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47" autoAdjust="0"/>
    <p:restoredTop sz="88028" autoAdjust="0"/>
  </p:normalViewPr>
  <p:slideViewPr>
    <p:cSldViewPr snapToGrid="0" snapToObjects="1" showGuides="1">
      <p:cViewPr varScale="1">
        <p:scale>
          <a:sx n="83" d="100"/>
          <a:sy n="83" d="100"/>
        </p:scale>
        <p:origin x="84" y="420"/>
      </p:cViewPr>
      <p:guideLst>
        <p:guide orient="horz" pos="3588"/>
        <p:guide orient="horz" pos="992"/>
        <p:guide orient="horz" pos="2160"/>
        <p:guide pos="6276"/>
        <p:guide pos="6990"/>
        <p:guide pos="810"/>
        <p:guide pos="5476"/>
        <p:guide orient="horz" pos="3592"/>
        <p:guide orient="horz" pos="1102"/>
        <p:guide orient="horz" pos="3374"/>
        <p:guide pos="820"/>
        <p:guide pos="1353"/>
        <p:guide pos="6698"/>
        <p:guide pos="3838"/>
      </p:guideLst>
    </p:cSldViewPr>
  </p:slideViewPr>
  <p:outlineViewPr>
    <p:cViewPr>
      <p:scale>
        <a:sx n="33" d="100"/>
        <a:sy n="33" d="100"/>
      </p:scale>
      <p:origin x="0" y="8344"/>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209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9AF7D20-C016-D04B-82EF-C81F2D2EC705}" type="datetimeFigureOut">
              <a:t>2/25/2020</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F4AED48-1B75-084C-86F9-C7A53BAD1B51}" type="slidenum">
              <a:t>‹#›</a:t>
            </a:fld>
            <a:endParaRPr lang="en-US" dirty="0"/>
          </a:p>
        </p:txBody>
      </p:sp>
    </p:spTree>
    <p:extLst>
      <p:ext uri="{BB962C8B-B14F-4D97-AF65-F5344CB8AC3E}">
        <p14:creationId xmlns:p14="http://schemas.microsoft.com/office/powerpoint/2010/main" val="21118972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4292C2E-030B-A147-87BA-6F3713E404CC}" type="datetimeFigureOut">
              <a:t>2/25/2020</a:t>
            </a:fld>
            <a:endParaRPr lang="en-US" dirty="0"/>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BAB06F6-E3B0-6542-A724-F992ABD56821}" type="slidenum">
              <a:t>‹#›</a:t>
            </a:fld>
            <a:endParaRPr lang="en-US" dirty="0"/>
          </a:p>
        </p:txBody>
      </p:sp>
    </p:spTree>
    <p:extLst>
      <p:ext uri="{BB962C8B-B14F-4D97-AF65-F5344CB8AC3E}">
        <p14:creationId xmlns:p14="http://schemas.microsoft.com/office/powerpoint/2010/main" val="2406237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BAB06F6-E3B0-6542-A724-F992ABD56821}" type="slidenum">
              <a:rPr lang="en-GB" smtClean="0"/>
              <a:t>1</a:t>
            </a:fld>
            <a:endParaRPr lang="en-GB"/>
          </a:p>
        </p:txBody>
      </p:sp>
    </p:spTree>
    <p:extLst>
      <p:ext uri="{BB962C8B-B14F-4D97-AF65-F5344CB8AC3E}">
        <p14:creationId xmlns:p14="http://schemas.microsoft.com/office/powerpoint/2010/main" val="546026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AB06F6-E3B0-6542-A724-F992ABD56821}" type="slidenum">
              <a:rPr lang="en-GB" smtClean="0"/>
              <a:t>10</a:t>
            </a:fld>
            <a:endParaRPr lang="en-GB" dirty="0"/>
          </a:p>
        </p:txBody>
      </p:sp>
    </p:spTree>
    <p:extLst>
      <p:ext uri="{BB962C8B-B14F-4D97-AF65-F5344CB8AC3E}">
        <p14:creationId xmlns:p14="http://schemas.microsoft.com/office/powerpoint/2010/main" val="726165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AB06F6-E3B0-6542-A724-F992ABD56821}" type="slidenum">
              <a:rPr lang="en-GB" smtClean="0"/>
              <a:t>11</a:t>
            </a:fld>
            <a:endParaRPr lang="en-GB" dirty="0"/>
          </a:p>
        </p:txBody>
      </p:sp>
    </p:spTree>
    <p:extLst>
      <p:ext uri="{BB962C8B-B14F-4D97-AF65-F5344CB8AC3E}">
        <p14:creationId xmlns:p14="http://schemas.microsoft.com/office/powerpoint/2010/main" val="409982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BAB06F6-E3B0-6542-A724-F992ABD56821}" type="slidenum">
              <a:rPr lang="en-GB" smtClean="0"/>
              <a:t>12</a:t>
            </a:fld>
            <a:endParaRPr lang="en-GB"/>
          </a:p>
        </p:txBody>
      </p:sp>
    </p:spTree>
    <p:extLst>
      <p:ext uri="{BB962C8B-B14F-4D97-AF65-F5344CB8AC3E}">
        <p14:creationId xmlns:p14="http://schemas.microsoft.com/office/powerpoint/2010/main" val="2565539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BAB06F6-E3B0-6542-A724-F992ABD56821}" type="slidenum">
              <a:rPr lang="en-GB" smtClean="0"/>
              <a:t>13</a:t>
            </a:fld>
            <a:endParaRPr lang="en-GB"/>
          </a:p>
        </p:txBody>
      </p:sp>
    </p:spTree>
    <p:extLst>
      <p:ext uri="{BB962C8B-B14F-4D97-AF65-F5344CB8AC3E}">
        <p14:creationId xmlns:p14="http://schemas.microsoft.com/office/powerpoint/2010/main" val="209538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AB06F6-E3B0-6542-A724-F992ABD56821}" type="slidenum">
              <a:rPr lang="en-GB" smtClean="0"/>
              <a:t>14</a:t>
            </a:fld>
            <a:endParaRPr lang="en-GB" dirty="0"/>
          </a:p>
        </p:txBody>
      </p:sp>
    </p:spTree>
    <p:extLst>
      <p:ext uri="{BB962C8B-B14F-4D97-AF65-F5344CB8AC3E}">
        <p14:creationId xmlns:p14="http://schemas.microsoft.com/office/powerpoint/2010/main" val="24977512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15153"/>
            <a:ext cx="5438140" cy="5211485"/>
          </a:xfrm>
        </p:spPr>
        <p:txBody>
          <a:bodyPr/>
          <a:lstStyle/>
          <a:p>
            <a:endParaRPr lang="en-GB" dirty="0"/>
          </a:p>
        </p:txBody>
      </p:sp>
      <p:sp>
        <p:nvSpPr>
          <p:cNvPr id="4" name="Slide Number Placeholder 3"/>
          <p:cNvSpPr>
            <a:spLocks noGrp="1"/>
          </p:cNvSpPr>
          <p:nvPr>
            <p:ph type="sldNum" sz="quarter" idx="10"/>
          </p:nvPr>
        </p:nvSpPr>
        <p:spPr/>
        <p:txBody>
          <a:bodyPr/>
          <a:lstStyle/>
          <a:p>
            <a:fld id="{ABAB06F6-E3B0-6542-A724-F992ABD56821}" type="slidenum">
              <a:rPr lang="en-GB" smtClean="0"/>
              <a:t>15</a:t>
            </a:fld>
            <a:endParaRPr lang="en-GB" dirty="0"/>
          </a:p>
        </p:txBody>
      </p:sp>
    </p:spTree>
    <p:extLst>
      <p:ext uri="{BB962C8B-B14F-4D97-AF65-F5344CB8AC3E}">
        <p14:creationId xmlns:p14="http://schemas.microsoft.com/office/powerpoint/2010/main" val="148566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BAB06F6-E3B0-6542-A724-F992ABD56821}" type="slidenum">
              <a:rPr lang="en-GB" smtClean="0"/>
              <a:t>2</a:t>
            </a:fld>
            <a:endParaRPr lang="en-GB"/>
          </a:p>
        </p:txBody>
      </p:sp>
    </p:spTree>
    <p:extLst>
      <p:ext uri="{BB962C8B-B14F-4D97-AF65-F5344CB8AC3E}">
        <p14:creationId xmlns:p14="http://schemas.microsoft.com/office/powerpoint/2010/main" val="2366945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15154"/>
            <a:ext cx="5438140" cy="4713430"/>
          </a:xfrm>
        </p:spPr>
        <p:txBody>
          <a:bodyPr/>
          <a:lstStyle/>
          <a:p>
            <a:pPr marL="171450" indent="-171450">
              <a:buFont typeface="Arial" panose="020B0604020202020204" pitchFamily="34" charset="0"/>
              <a:buChar char="•"/>
            </a:pPr>
            <a:endParaRPr lang="en-GB" sz="1000" dirty="0" smtClean="0"/>
          </a:p>
        </p:txBody>
      </p:sp>
      <p:sp>
        <p:nvSpPr>
          <p:cNvPr id="4" name="Slide Number Placeholder 3"/>
          <p:cNvSpPr>
            <a:spLocks noGrp="1"/>
          </p:cNvSpPr>
          <p:nvPr>
            <p:ph type="sldNum" sz="quarter" idx="10"/>
          </p:nvPr>
        </p:nvSpPr>
        <p:spPr/>
        <p:txBody>
          <a:bodyPr/>
          <a:lstStyle/>
          <a:p>
            <a:fld id="{ABAB06F6-E3B0-6542-A724-F992ABD56821}" type="slidenum">
              <a:rPr lang="en-GB" smtClean="0"/>
              <a:t>3</a:t>
            </a:fld>
            <a:endParaRPr lang="en-GB"/>
          </a:p>
        </p:txBody>
      </p:sp>
    </p:spTree>
    <p:extLst>
      <p:ext uri="{BB962C8B-B14F-4D97-AF65-F5344CB8AC3E}">
        <p14:creationId xmlns:p14="http://schemas.microsoft.com/office/powerpoint/2010/main" val="1348802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BAB06F6-E3B0-6542-A724-F992ABD56821}" type="slidenum">
              <a:rPr lang="en-GB" smtClean="0"/>
              <a:t>4</a:t>
            </a:fld>
            <a:endParaRPr lang="en-GB"/>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434784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BAB06F6-E3B0-6542-A724-F992ABD56821}" type="slidenum">
              <a:rPr lang="en-GB" smtClean="0"/>
              <a:t>5</a:t>
            </a:fld>
            <a:endParaRPr lang="en-GB"/>
          </a:p>
        </p:txBody>
      </p:sp>
    </p:spTree>
    <p:extLst>
      <p:ext uri="{BB962C8B-B14F-4D97-AF65-F5344CB8AC3E}">
        <p14:creationId xmlns:p14="http://schemas.microsoft.com/office/powerpoint/2010/main" val="2524500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BAB06F6-E3B0-6542-A724-F992ABD56821}" type="slidenum">
              <a:rPr lang="en-GB" smtClean="0"/>
              <a:t>6</a:t>
            </a:fld>
            <a:endParaRPr lang="en-GB"/>
          </a:p>
        </p:txBody>
      </p:sp>
    </p:spTree>
    <p:extLst>
      <p:ext uri="{BB962C8B-B14F-4D97-AF65-F5344CB8AC3E}">
        <p14:creationId xmlns:p14="http://schemas.microsoft.com/office/powerpoint/2010/main" val="3215409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BAB06F6-E3B0-6542-A724-F992ABD56821}" type="slidenum">
              <a:rPr lang="en-GB" smtClean="0"/>
              <a:t>7</a:t>
            </a:fld>
            <a:endParaRPr lang="en-GB"/>
          </a:p>
        </p:txBody>
      </p:sp>
    </p:spTree>
    <p:extLst>
      <p:ext uri="{BB962C8B-B14F-4D97-AF65-F5344CB8AC3E}">
        <p14:creationId xmlns:p14="http://schemas.microsoft.com/office/powerpoint/2010/main" val="2324645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BAB06F6-E3B0-6542-A724-F992ABD56821}" type="slidenum">
              <a:rPr lang="en-GB" smtClean="0"/>
              <a:t>8</a:t>
            </a:fld>
            <a:endParaRPr lang="en-GB"/>
          </a:p>
        </p:txBody>
      </p:sp>
    </p:spTree>
    <p:extLst>
      <p:ext uri="{BB962C8B-B14F-4D97-AF65-F5344CB8AC3E}">
        <p14:creationId xmlns:p14="http://schemas.microsoft.com/office/powerpoint/2010/main" val="3058638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837515-1138-4A41-9045-FE52142D9DC7}" type="slidenum">
              <a:rPr lang="en-GB" smtClean="0"/>
              <a:t>9</a:t>
            </a:fld>
            <a:endParaRPr lang="en-GB"/>
          </a:p>
        </p:txBody>
      </p:sp>
    </p:spTree>
    <p:extLst>
      <p:ext uri="{BB962C8B-B14F-4D97-AF65-F5344CB8AC3E}">
        <p14:creationId xmlns:p14="http://schemas.microsoft.com/office/powerpoint/2010/main" val="3528905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_Cover">
    <p:spTree>
      <p:nvGrpSpPr>
        <p:cNvPr id="1" name=""/>
        <p:cNvGrpSpPr/>
        <p:nvPr/>
      </p:nvGrpSpPr>
      <p:grpSpPr>
        <a:xfrm>
          <a:off x="0" y="0"/>
          <a:ext cx="0" cy="0"/>
          <a:chOff x="0" y="0"/>
          <a:chExt cx="0" cy="0"/>
        </a:xfrm>
      </p:grpSpPr>
      <p:sp>
        <p:nvSpPr>
          <p:cNvPr id="7" name="Rectangle 6"/>
          <p:cNvSpPr/>
          <p:nvPr userDrawn="1"/>
        </p:nvSpPr>
        <p:spPr>
          <a:xfrm>
            <a:off x="0" y="4446000"/>
            <a:ext cx="12186000" cy="2412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27" y="4446000"/>
            <a:ext cx="3743963" cy="2424058"/>
          </a:xfrm>
          <a:prstGeom prst="rect">
            <a:avLst/>
          </a:prstGeom>
        </p:spPr>
      </p:pic>
      <p:sp>
        <p:nvSpPr>
          <p:cNvPr id="13" name="Text Placeholder 12"/>
          <p:cNvSpPr>
            <a:spLocks noGrp="1"/>
          </p:cNvSpPr>
          <p:nvPr>
            <p:ph type="body" sz="quarter" idx="10" hasCustomPrompt="1"/>
          </p:nvPr>
        </p:nvSpPr>
        <p:spPr>
          <a:xfrm>
            <a:off x="4293384" y="5142813"/>
            <a:ext cx="7131361" cy="614363"/>
          </a:xfrm>
        </p:spPr>
        <p:txBody>
          <a:bodyPr lIns="0" rIns="0">
            <a:noAutofit/>
          </a:bodyPr>
          <a:lstStyle>
            <a:lvl1pPr marL="0" indent="0" algn="r">
              <a:buNone/>
              <a:defRPr sz="4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Presentation Title</a:t>
            </a:r>
            <a:endParaRPr lang="en-US"/>
          </a:p>
        </p:txBody>
      </p:sp>
      <p:sp>
        <p:nvSpPr>
          <p:cNvPr id="14" name="Text Placeholder 12"/>
          <p:cNvSpPr>
            <a:spLocks noGrp="1"/>
          </p:cNvSpPr>
          <p:nvPr>
            <p:ph type="body" sz="quarter" idx="11" hasCustomPrompt="1"/>
          </p:nvPr>
        </p:nvSpPr>
        <p:spPr>
          <a:xfrm>
            <a:off x="4285191" y="5741015"/>
            <a:ext cx="7131361" cy="518837"/>
          </a:xfrm>
        </p:spPr>
        <p:txBody>
          <a:bodyPr lIns="0" rIns="0">
            <a:noAutofit/>
          </a:bodyPr>
          <a:lstStyle>
            <a:lvl1pPr marL="0" indent="0" algn="r">
              <a:buNone/>
              <a:defRPr sz="2000">
                <a:solidFill>
                  <a:schemeClr val="accent3"/>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a:t>Sub title</a:t>
            </a:r>
            <a:endParaRPr lang="en-US"/>
          </a:p>
        </p:txBody>
      </p:sp>
      <p:sp>
        <p:nvSpPr>
          <p:cNvPr id="3" name="Picture Placeholder 2"/>
          <p:cNvSpPr>
            <a:spLocks noGrp="1"/>
          </p:cNvSpPr>
          <p:nvPr>
            <p:ph type="pic" sz="quarter" idx="12"/>
          </p:nvPr>
        </p:nvSpPr>
        <p:spPr>
          <a:xfrm>
            <a:off x="0" y="0"/>
            <a:ext cx="12186000" cy="4446000"/>
          </a:xfrm>
        </p:spPr>
        <p:txBody>
          <a:bodyPr/>
          <a:lstStyle/>
          <a:p>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9544" y="4839512"/>
            <a:ext cx="3431032" cy="1586992"/>
          </a:xfrm>
          <a:prstGeom prst="rect">
            <a:avLst/>
          </a:prstGeom>
        </p:spPr>
      </p:pic>
    </p:spTree>
    <p:extLst>
      <p:ext uri="{BB962C8B-B14F-4D97-AF65-F5344CB8AC3E}">
        <p14:creationId xmlns:p14="http://schemas.microsoft.com/office/powerpoint/2010/main" val="100441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White_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1266689" y="0"/>
            <a:ext cx="10969943" cy="1219941"/>
          </a:xfrm>
        </p:spPr>
        <p:txBody>
          <a:bodyPr/>
          <a:lstStyle/>
          <a:p>
            <a:r>
              <a:rPr lang="en-GB"/>
              <a:t>Click to edit Master title style</a:t>
            </a:r>
            <a:endParaRPr lang="en-US"/>
          </a:p>
        </p:txBody>
      </p:sp>
      <p:sp>
        <p:nvSpPr>
          <p:cNvPr id="3" name="Content Placeholder 2"/>
          <p:cNvSpPr>
            <a:spLocks noGrp="1"/>
          </p:cNvSpPr>
          <p:nvPr>
            <p:ph idx="1"/>
          </p:nvPr>
        </p:nvSpPr>
        <p:spPr>
          <a:xfrm>
            <a:off x="1266689" y="1625134"/>
            <a:ext cx="9849147" cy="40545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b="1" spc="-10" dirty="0">
                <a:cs typeface="Tahoma"/>
              </a:rPr>
              <a:t>Footer if required in bold  </a:t>
            </a:r>
            <a:r>
              <a:rPr lang="en-US" spc="-10" dirty="0">
                <a:cs typeface="Tahoma"/>
              </a:rPr>
              <a:t>Date/2018 </a:t>
            </a:r>
          </a:p>
        </p:txBody>
      </p:sp>
      <p:sp>
        <p:nvSpPr>
          <p:cNvPr id="6" name="Slide Number Placeholder 5"/>
          <p:cNvSpPr>
            <a:spLocks noGrp="1"/>
          </p:cNvSpPr>
          <p:nvPr>
            <p:ph type="sldNum" sz="quarter" idx="12"/>
          </p:nvPr>
        </p:nvSpPr>
        <p:spPr/>
        <p:txBody>
          <a:bodyPr/>
          <a:lstStyle/>
          <a:p>
            <a:fld id="{D0191F23-A502-984D-9253-C76C0BBA50AB}" type="slidenum">
              <a:t>‹#›</a:t>
            </a:fld>
            <a:endParaRPr lang="en-US" dirty="0"/>
          </a:p>
        </p:txBody>
      </p:sp>
      <p:sp>
        <p:nvSpPr>
          <p:cNvPr id="8" name="object 5"/>
          <p:cNvSpPr/>
          <p:nvPr userDrawn="1"/>
        </p:nvSpPr>
        <p:spPr>
          <a:xfrm>
            <a:off x="1266689" y="1368000"/>
            <a:ext cx="9794875" cy="45719"/>
          </a:xfrm>
          <a:custGeom>
            <a:avLst/>
            <a:gdLst/>
            <a:ahLst/>
            <a:cxnLst/>
            <a:rect l="l" t="t" r="r" b="b"/>
            <a:pathLst>
              <a:path w="9588500">
                <a:moveTo>
                  <a:pt x="0" y="0"/>
                </a:moveTo>
                <a:lnTo>
                  <a:pt x="9588500" y="0"/>
                </a:lnTo>
              </a:path>
            </a:pathLst>
          </a:custGeom>
          <a:ln w="6350">
            <a:solidFill>
              <a:schemeClr val="tx2"/>
            </a:solidFill>
          </a:ln>
        </p:spPr>
        <p:txBody>
          <a:bodyPr wrap="square" lIns="0" tIns="0" rIns="0" bIns="0" rtlCol="0"/>
          <a:lstStyle/>
          <a:p>
            <a:endParaRPr dirty="0"/>
          </a:p>
        </p:txBody>
      </p:sp>
    </p:spTree>
    <p:extLst>
      <p:ext uri="{BB962C8B-B14F-4D97-AF65-F5344CB8AC3E}">
        <p14:creationId xmlns:p14="http://schemas.microsoft.com/office/powerpoint/2010/main" val="3159261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White/LtBlue_Title &amp; Content">
    <p:spTree>
      <p:nvGrpSpPr>
        <p:cNvPr id="1" name=""/>
        <p:cNvGrpSpPr/>
        <p:nvPr/>
      </p:nvGrpSpPr>
      <p:grpSpPr>
        <a:xfrm>
          <a:off x="0" y="0"/>
          <a:ext cx="0" cy="0"/>
          <a:chOff x="0" y="0"/>
          <a:chExt cx="0" cy="0"/>
        </a:xfrm>
      </p:grpSpPr>
      <p:sp>
        <p:nvSpPr>
          <p:cNvPr id="7" name="Rectangle 6"/>
          <p:cNvSpPr/>
          <p:nvPr userDrawn="1"/>
        </p:nvSpPr>
        <p:spPr>
          <a:xfrm>
            <a:off x="0" y="5706000"/>
            <a:ext cx="12186000" cy="11520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1023" y="5706000"/>
            <a:ext cx="1779266" cy="1151999"/>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641" y="5855228"/>
            <a:ext cx="1793494" cy="829564"/>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1266689" y="1625134"/>
            <a:ext cx="9849147" cy="40545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0191F23-A502-984D-9253-C76C0BBA50AB}" type="slidenum">
              <a:rPr lang="en-US"/>
              <a:pPr/>
              <a:t>‹#›</a:t>
            </a:fld>
            <a:endParaRPr lang="en-US" dirty="0"/>
          </a:p>
        </p:txBody>
      </p:sp>
      <p:sp>
        <p:nvSpPr>
          <p:cNvPr id="10" name="Footer Placeholder 4"/>
          <p:cNvSpPr>
            <a:spLocks noGrp="1"/>
          </p:cNvSpPr>
          <p:nvPr>
            <p:ph type="ftr" sz="quarter" idx="11"/>
          </p:nvPr>
        </p:nvSpPr>
        <p:spPr>
          <a:xfrm>
            <a:off x="6768366" y="6168499"/>
            <a:ext cx="3859795" cy="298977"/>
          </a:xfrm>
        </p:spPr>
        <p:txBody>
          <a:bodyPr/>
          <a:lstStyle>
            <a:lvl1pPr>
              <a:defRPr>
                <a:solidFill>
                  <a:schemeClr val="tx2"/>
                </a:solidFill>
              </a:defRPr>
            </a:lvl1pPr>
          </a:lstStyle>
          <a:p>
            <a:r>
              <a:rPr lang="en-US" b="1" spc="-10" dirty="0">
                <a:cs typeface="Tahoma"/>
              </a:rPr>
              <a:t>Footer if required in bold  </a:t>
            </a:r>
            <a:r>
              <a:rPr lang="en-US" spc="-10" dirty="0">
                <a:cs typeface="Tahoma"/>
              </a:rPr>
              <a:t>Date/2018 </a:t>
            </a:r>
          </a:p>
        </p:txBody>
      </p:sp>
      <p:sp>
        <p:nvSpPr>
          <p:cNvPr id="12" name="object 5"/>
          <p:cNvSpPr/>
          <p:nvPr userDrawn="1"/>
        </p:nvSpPr>
        <p:spPr>
          <a:xfrm>
            <a:off x="1266689" y="1368000"/>
            <a:ext cx="9794875" cy="45719"/>
          </a:xfrm>
          <a:custGeom>
            <a:avLst/>
            <a:gdLst/>
            <a:ahLst/>
            <a:cxnLst/>
            <a:rect l="l" t="t" r="r" b="b"/>
            <a:pathLst>
              <a:path w="9588500">
                <a:moveTo>
                  <a:pt x="0" y="0"/>
                </a:moveTo>
                <a:lnTo>
                  <a:pt x="9588500" y="0"/>
                </a:lnTo>
              </a:path>
            </a:pathLst>
          </a:custGeom>
          <a:ln w="6350">
            <a:solidFill>
              <a:schemeClr val="tx2"/>
            </a:solidFill>
          </a:ln>
        </p:spPr>
        <p:txBody>
          <a:bodyPr wrap="square" lIns="0" tIns="0" rIns="0" bIns="0" rtlCol="0"/>
          <a:lstStyle/>
          <a:p>
            <a:endParaRPr dirty="0"/>
          </a:p>
        </p:txBody>
      </p:sp>
    </p:spTree>
    <p:extLst>
      <p:ext uri="{BB962C8B-B14F-4D97-AF65-F5344CB8AC3E}">
        <p14:creationId xmlns:p14="http://schemas.microsoft.com/office/powerpoint/2010/main" val="4293610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Grey_Title &amp;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1267200" y="1619201"/>
            <a:ext cx="9849147" cy="4054589"/>
          </a:xfrm>
        </p:spPr>
        <p:txBody>
          <a:bodyPr/>
          <a:lstStyle>
            <a:lvl1pPr>
              <a:buClr>
                <a:schemeClr val="bg1"/>
              </a:buClr>
              <a:defRPr/>
            </a:lvl1pPr>
            <a:lvl2pPr>
              <a:buClr>
                <a:schemeClr val="bg1"/>
              </a:buClr>
              <a:defRPr/>
            </a:lvl2pPr>
            <a:lvl3pPr>
              <a:buClr>
                <a:schemeClr val="bg1"/>
              </a:buClr>
              <a:defRPr/>
            </a:lvl3pPr>
            <a:lvl4pPr marL="1600200" indent="-228600">
              <a:buClr>
                <a:schemeClr val="bg1"/>
              </a:buClr>
              <a:buFont typeface="Arial"/>
              <a:buChar char="−"/>
              <a:defRPr/>
            </a:lvl4pPr>
            <a:lvl5pPr>
              <a:buClr>
                <a:schemeClr val="bg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b="1" spc="-10" dirty="0">
                <a:cs typeface="Tahoma"/>
              </a:rPr>
              <a:t>Footer if required in bold  </a:t>
            </a:r>
            <a:r>
              <a:rPr lang="en-US" spc="-10" dirty="0">
                <a:cs typeface="Tahoma"/>
              </a:rPr>
              <a:t>Date/2018 </a:t>
            </a:r>
          </a:p>
        </p:txBody>
      </p:sp>
      <p:sp>
        <p:nvSpPr>
          <p:cNvPr id="6" name="Slide Number Placeholder 5"/>
          <p:cNvSpPr>
            <a:spLocks noGrp="1"/>
          </p:cNvSpPr>
          <p:nvPr>
            <p:ph type="sldNum" sz="quarter" idx="12"/>
          </p:nvPr>
        </p:nvSpPr>
        <p:spPr/>
        <p:txBody>
          <a:bodyPr/>
          <a:lstStyle/>
          <a:p>
            <a:fld id="{D0191F23-A502-984D-9253-C76C0BBA50AB}" type="slidenum">
              <a:t>‹#›</a:t>
            </a:fld>
            <a:endParaRPr lang="en-US" dirty="0"/>
          </a:p>
        </p:txBody>
      </p:sp>
      <p:sp>
        <p:nvSpPr>
          <p:cNvPr id="8" name="object 5"/>
          <p:cNvSpPr/>
          <p:nvPr userDrawn="1"/>
        </p:nvSpPr>
        <p:spPr>
          <a:xfrm>
            <a:off x="1266689" y="1368000"/>
            <a:ext cx="9794875" cy="45719"/>
          </a:xfrm>
          <a:custGeom>
            <a:avLst/>
            <a:gdLst/>
            <a:ahLst/>
            <a:cxnLst/>
            <a:rect l="l" t="t" r="r" b="b"/>
            <a:pathLst>
              <a:path w="9588500">
                <a:moveTo>
                  <a:pt x="0" y="0"/>
                </a:moveTo>
                <a:lnTo>
                  <a:pt x="9588500" y="0"/>
                </a:lnTo>
              </a:path>
            </a:pathLst>
          </a:custGeom>
          <a:ln w="6350">
            <a:solidFill>
              <a:schemeClr val="tx2"/>
            </a:solidFill>
          </a:ln>
        </p:spPr>
        <p:txBody>
          <a:bodyPr wrap="square" lIns="0" tIns="0" rIns="0" bIns="0" rtlCol="0"/>
          <a:lstStyle/>
          <a:p>
            <a:endParaRPr dirty="0"/>
          </a:p>
        </p:txBody>
      </p:sp>
    </p:spTree>
    <p:extLst>
      <p:ext uri="{BB962C8B-B14F-4D97-AF65-F5344CB8AC3E}">
        <p14:creationId xmlns:p14="http://schemas.microsoft.com/office/powerpoint/2010/main" val="182253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Light Blue_Title &amp;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1267200" y="1619201"/>
            <a:ext cx="9849147" cy="4054589"/>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b="1" spc="-10" dirty="0">
                <a:cs typeface="Tahoma"/>
              </a:rPr>
              <a:t>Footer if required in bold  </a:t>
            </a:r>
            <a:r>
              <a:rPr lang="en-US" spc="-10" dirty="0">
                <a:cs typeface="Tahoma"/>
              </a:rPr>
              <a:t>Date/2018 </a:t>
            </a:r>
          </a:p>
        </p:txBody>
      </p:sp>
      <p:sp>
        <p:nvSpPr>
          <p:cNvPr id="6" name="Slide Number Placeholder 5"/>
          <p:cNvSpPr>
            <a:spLocks noGrp="1"/>
          </p:cNvSpPr>
          <p:nvPr>
            <p:ph type="sldNum" sz="quarter" idx="12"/>
          </p:nvPr>
        </p:nvSpPr>
        <p:spPr/>
        <p:txBody>
          <a:bodyPr/>
          <a:lstStyle/>
          <a:p>
            <a:fld id="{D0191F23-A502-984D-9253-C76C0BBA50AB}" type="slidenum">
              <a:t>‹#›</a:t>
            </a:fld>
            <a:endParaRPr lang="en-US" dirty="0"/>
          </a:p>
        </p:txBody>
      </p:sp>
      <p:sp>
        <p:nvSpPr>
          <p:cNvPr id="8" name="object 5"/>
          <p:cNvSpPr/>
          <p:nvPr userDrawn="1"/>
        </p:nvSpPr>
        <p:spPr>
          <a:xfrm>
            <a:off x="1266689" y="1368000"/>
            <a:ext cx="9794875" cy="45719"/>
          </a:xfrm>
          <a:custGeom>
            <a:avLst/>
            <a:gdLst/>
            <a:ahLst/>
            <a:cxnLst/>
            <a:rect l="l" t="t" r="r" b="b"/>
            <a:pathLst>
              <a:path w="9588500">
                <a:moveTo>
                  <a:pt x="0" y="0"/>
                </a:moveTo>
                <a:lnTo>
                  <a:pt x="9588500" y="0"/>
                </a:lnTo>
              </a:path>
            </a:pathLst>
          </a:custGeom>
          <a:ln w="6350">
            <a:solidFill>
              <a:schemeClr val="tx2"/>
            </a:solidFill>
          </a:ln>
        </p:spPr>
        <p:txBody>
          <a:bodyPr wrap="square" lIns="0" tIns="0" rIns="0" bIns="0" rtlCol="0"/>
          <a:lstStyle/>
          <a:p>
            <a:endParaRPr dirty="0"/>
          </a:p>
        </p:txBody>
      </p:sp>
    </p:spTree>
    <p:extLst>
      <p:ext uri="{BB962C8B-B14F-4D97-AF65-F5344CB8AC3E}">
        <p14:creationId xmlns:p14="http://schemas.microsoft.com/office/powerpoint/2010/main" val="1920532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Yellow_Title &amp;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1267200" y="1619201"/>
            <a:ext cx="9849147" cy="4054589"/>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b="1" spc="-10" dirty="0">
                <a:cs typeface="Tahoma"/>
              </a:rPr>
              <a:t>Footer if required in bold  </a:t>
            </a:r>
            <a:r>
              <a:rPr lang="en-US" spc="-10" dirty="0">
                <a:cs typeface="Tahoma"/>
              </a:rPr>
              <a:t>Date/2018 </a:t>
            </a:r>
          </a:p>
        </p:txBody>
      </p:sp>
      <p:sp>
        <p:nvSpPr>
          <p:cNvPr id="6" name="Slide Number Placeholder 5"/>
          <p:cNvSpPr>
            <a:spLocks noGrp="1"/>
          </p:cNvSpPr>
          <p:nvPr>
            <p:ph type="sldNum" sz="quarter" idx="12"/>
          </p:nvPr>
        </p:nvSpPr>
        <p:spPr/>
        <p:txBody>
          <a:bodyPr/>
          <a:lstStyle/>
          <a:p>
            <a:fld id="{D0191F23-A502-984D-9253-C76C0BBA50AB}" type="slidenum">
              <a:t>‹#›</a:t>
            </a:fld>
            <a:endParaRPr lang="en-US" dirty="0"/>
          </a:p>
        </p:txBody>
      </p:sp>
      <p:sp>
        <p:nvSpPr>
          <p:cNvPr id="8" name="object 5"/>
          <p:cNvSpPr/>
          <p:nvPr userDrawn="1"/>
        </p:nvSpPr>
        <p:spPr>
          <a:xfrm>
            <a:off x="1266689" y="1368000"/>
            <a:ext cx="9794875" cy="45719"/>
          </a:xfrm>
          <a:custGeom>
            <a:avLst/>
            <a:gdLst/>
            <a:ahLst/>
            <a:cxnLst/>
            <a:rect l="l" t="t" r="r" b="b"/>
            <a:pathLst>
              <a:path w="9588500">
                <a:moveTo>
                  <a:pt x="0" y="0"/>
                </a:moveTo>
                <a:lnTo>
                  <a:pt x="9588500" y="0"/>
                </a:lnTo>
              </a:path>
            </a:pathLst>
          </a:custGeom>
          <a:ln w="6350">
            <a:solidFill>
              <a:schemeClr val="tx2"/>
            </a:solidFill>
          </a:ln>
        </p:spPr>
        <p:txBody>
          <a:bodyPr wrap="square" lIns="0" tIns="0" rIns="0" bIns="0" rtlCol="0"/>
          <a:lstStyle/>
          <a:p>
            <a:endParaRPr dirty="0"/>
          </a:p>
        </p:txBody>
      </p:sp>
    </p:spTree>
    <p:extLst>
      <p:ext uri="{BB962C8B-B14F-4D97-AF65-F5344CB8AC3E}">
        <p14:creationId xmlns:p14="http://schemas.microsoft.com/office/powerpoint/2010/main" val="2120455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Jade_Title &amp; Content">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1267200" y="1619201"/>
            <a:ext cx="9849147" cy="4054589"/>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b="1" spc="-10" dirty="0">
                <a:cs typeface="Tahoma"/>
              </a:rPr>
              <a:t>Footer if required in bold  </a:t>
            </a:r>
            <a:r>
              <a:rPr lang="en-US" spc="-10" dirty="0">
                <a:cs typeface="Tahoma"/>
              </a:rPr>
              <a:t>Date/2018 </a:t>
            </a:r>
          </a:p>
        </p:txBody>
      </p:sp>
      <p:sp>
        <p:nvSpPr>
          <p:cNvPr id="6" name="Slide Number Placeholder 5"/>
          <p:cNvSpPr>
            <a:spLocks noGrp="1"/>
          </p:cNvSpPr>
          <p:nvPr>
            <p:ph type="sldNum" sz="quarter" idx="12"/>
          </p:nvPr>
        </p:nvSpPr>
        <p:spPr/>
        <p:txBody>
          <a:bodyPr/>
          <a:lstStyle/>
          <a:p>
            <a:fld id="{D0191F23-A502-984D-9253-C76C0BBA50AB}" type="slidenum">
              <a:t>‹#›</a:t>
            </a:fld>
            <a:endParaRPr lang="en-US" dirty="0"/>
          </a:p>
        </p:txBody>
      </p:sp>
      <p:sp>
        <p:nvSpPr>
          <p:cNvPr id="8" name="object 5"/>
          <p:cNvSpPr/>
          <p:nvPr userDrawn="1"/>
        </p:nvSpPr>
        <p:spPr>
          <a:xfrm>
            <a:off x="1266689" y="1368000"/>
            <a:ext cx="9794875" cy="45719"/>
          </a:xfrm>
          <a:custGeom>
            <a:avLst/>
            <a:gdLst/>
            <a:ahLst/>
            <a:cxnLst/>
            <a:rect l="l" t="t" r="r" b="b"/>
            <a:pathLst>
              <a:path w="9588500">
                <a:moveTo>
                  <a:pt x="0" y="0"/>
                </a:moveTo>
                <a:lnTo>
                  <a:pt x="9588500" y="0"/>
                </a:lnTo>
              </a:path>
            </a:pathLst>
          </a:custGeom>
          <a:ln w="6350">
            <a:solidFill>
              <a:schemeClr val="tx2"/>
            </a:solidFill>
          </a:ln>
        </p:spPr>
        <p:txBody>
          <a:bodyPr wrap="square" lIns="0" tIns="0" rIns="0" bIns="0" rtlCol="0"/>
          <a:lstStyle/>
          <a:p>
            <a:endParaRPr dirty="0"/>
          </a:p>
        </p:txBody>
      </p:sp>
    </p:spTree>
    <p:extLst>
      <p:ext uri="{BB962C8B-B14F-4D97-AF65-F5344CB8AC3E}">
        <p14:creationId xmlns:p14="http://schemas.microsoft.com/office/powerpoint/2010/main" val="1029365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Orage_Title &amp;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6689" y="0"/>
            <a:ext cx="10969943" cy="1219941"/>
          </a:xfrm>
        </p:spPr>
        <p:txBody>
          <a:bodyPr/>
          <a:lstStyle>
            <a:lvl1pPr>
              <a:defRPr>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1266689" y="1619201"/>
            <a:ext cx="9849147" cy="4054589"/>
          </a:xfrm>
        </p:spPr>
        <p:txBody>
          <a:bodyPr/>
          <a:lstStyle>
            <a:lvl1pPr>
              <a:buClr>
                <a:schemeClr val="accent4">
                  <a:lumMod val="60000"/>
                  <a:lumOff val="40000"/>
                </a:schemeClr>
              </a:buClr>
              <a:defRPr>
                <a:solidFill>
                  <a:srgbClr val="FFFFFF"/>
                </a:solidFill>
              </a:defRPr>
            </a:lvl1pPr>
            <a:lvl2pPr>
              <a:buClr>
                <a:schemeClr val="accent4">
                  <a:lumMod val="60000"/>
                  <a:lumOff val="40000"/>
                </a:schemeClr>
              </a:buClr>
              <a:defRPr>
                <a:solidFill>
                  <a:srgbClr val="FFFFFF"/>
                </a:solidFill>
              </a:defRPr>
            </a:lvl2pPr>
            <a:lvl3pPr>
              <a:buClr>
                <a:schemeClr val="accent4">
                  <a:lumMod val="60000"/>
                  <a:lumOff val="40000"/>
                </a:schemeClr>
              </a:buClr>
              <a:defRPr>
                <a:solidFill>
                  <a:srgbClr val="FFFFFF"/>
                </a:solidFill>
              </a:defRPr>
            </a:lvl3pPr>
            <a:lvl4pPr>
              <a:buClr>
                <a:schemeClr val="accent4">
                  <a:lumMod val="60000"/>
                  <a:lumOff val="40000"/>
                </a:schemeClr>
              </a:buClr>
              <a:defRPr>
                <a:solidFill>
                  <a:srgbClr val="FFFFFF"/>
                </a:solidFill>
              </a:defRPr>
            </a:lvl4pPr>
            <a:lvl5pPr>
              <a:buClr>
                <a:schemeClr val="accent4">
                  <a:lumMod val="60000"/>
                  <a:lumOff val="40000"/>
                </a:schemeClr>
              </a:buCl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b="1" spc="-10" dirty="0">
                <a:cs typeface="Tahoma"/>
              </a:rPr>
              <a:t>Footer if required in bold  </a:t>
            </a:r>
            <a:r>
              <a:rPr lang="en-US" spc="-10" dirty="0">
                <a:cs typeface="Tahoma"/>
              </a:rPr>
              <a:t>Date/2018 </a:t>
            </a:r>
          </a:p>
        </p:txBody>
      </p:sp>
      <p:sp>
        <p:nvSpPr>
          <p:cNvPr id="6" name="Slide Number Placeholder 5"/>
          <p:cNvSpPr>
            <a:spLocks noGrp="1"/>
          </p:cNvSpPr>
          <p:nvPr>
            <p:ph type="sldNum" sz="quarter" idx="12"/>
          </p:nvPr>
        </p:nvSpPr>
        <p:spPr/>
        <p:txBody>
          <a:bodyPr/>
          <a:lstStyle/>
          <a:p>
            <a:fld id="{D0191F23-A502-984D-9253-C76C0BBA50AB}" type="slidenum">
              <a:t>‹#›</a:t>
            </a:fld>
            <a:endParaRPr lang="en-US" dirty="0"/>
          </a:p>
        </p:txBody>
      </p:sp>
      <p:sp>
        <p:nvSpPr>
          <p:cNvPr id="7" name="object 5"/>
          <p:cNvSpPr/>
          <p:nvPr userDrawn="1"/>
        </p:nvSpPr>
        <p:spPr>
          <a:xfrm>
            <a:off x="1266689" y="1368000"/>
            <a:ext cx="9794875" cy="45719"/>
          </a:xfrm>
          <a:custGeom>
            <a:avLst/>
            <a:gdLst/>
            <a:ahLst/>
            <a:cxnLst/>
            <a:rect l="l" t="t" r="r" b="b"/>
            <a:pathLst>
              <a:path w="9588500">
                <a:moveTo>
                  <a:pt x="0" y="0"/>
                </a:moveTo>
                <a:lnTo>
                  <a:pt x="9588500" y="0"/>
                </a:lnTo>
              </a:path>
            </a:pathLst>
          </a:custGeom>
          <a:ln w="6350">
            <a:solidFill>
              <a:srgbClr val="FFFFFF"/>
            </a:solidFill>
          </a:ln>
        </p:spPr>
        <p:txBody>
          <a:bodyPr wrap="square" lIns="0" tIns="0" rIns="0" bIns="0" rtlCol="0"/>
          <a:lstStyle/>
          <a:p>
            <a:endParaRPr dirty="0"/>
          </a:p>
        </p:txBody>
      </p:sp>
    </p:spTree>
    <p:extLst>
      <p:ext uri="{BB962C8B-B14F-4D97-AF65-F5344CB8AC3E}">
        <p14:creationId xmlns:p14="http://schemas.microsoft.com/office/powerpoint/2010/main" val="584045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Text Left _Picture Right">
    <p:spTree>
      <p:nvGrpSpPr>
        <p:cNvPr id="1" name=""/>
        <p:cNvGrpSpPr/>
        <p:nvPr/>
      </p:nvGrpSpPr>
      <p:grpSpPr>
        <a:xfrm>
          <a:off x="0" y="0"/>
          <a:ext cx="0" cy="0"/>
          <a:chOff x="0" y="0"/>
          <a:chExt cx="0" cy="0"/>
        </a:xfrm>
      </p:grpSpPr>
      <p:sp>
        <p:nvSpPr>
          <p:cNvPr id="2" name="Title 1"/>
          <p:cNvSpPr>
            <a:spLocks noGrp="1"/>
          </p:cNvSpPr>
          <p:nvPr>
            <p:ph type="title"/>
          </p:nvPr>
        </p:nvSpPr>
        <p:spPr>
          <a:xfrm>
            <a:off x="1266689" y="0"/>
            <a:ext cx="5038263" cy="1219941"/>
          </a:xfrm>
        </p:spPr>
        <p:txBody>
          <a:bodyPr/>
          <a:lstStyle/>
          <a:p>
            <a:r>
              <a:rPr lang="en-GB"/>
              <a:t>Click to edit Master title style</a:t>
            </a:r>
            <a:endParaRPr lang="en-US"/>
          </a:p>
        </p:txBody>
      </p:sp>
      <p:sp>
        <p:nvSpPr>
          <p:cNvPr id="5" name="Footer Placeholder 4"/>
          <p:cNvSpPr>
            <a:spLocks noGrp="1"/>
          </p:cNvSpPr>
          <p:nvPr>
            <p:ph type="ftr" sz="quarter" idx="11"/>
          </p:nvPr>
        </p:nvSpPr>
        <p:spPr/>
        <p:txBody>
          <a:bodyPr/>
          <a:lstStyle/>
          <a:p>
            <a:r>
              <a:rPr lang="en-US" b="1" spc="-10" dirty="0">
                <a:cs typeface="Tahoma"/>
              </a:rPr>
              <a:t>Footer if required in bold  </a:t>
            </a:r>
            <a:r>
              <a:rPr lang="en-US" spc="-10" dirty="0">
                <a:cs typeface="Tahoma"/>
              </a:rPr>
              <a:t>Date/2018 </a:t>
            </a:r>
          </a:p>
        </p:txBody>
      </p:sp>
      <p:sp>
        <p:nvSpPr>
          <p:cNvPr id="6" name="Slide Number Placeholder 5"/>
          <p:cNvSpPr>
            <a:spLocks noGrp="1"/>
          </p:cNvSpPr>
          <p:nvPr>
            <p:ph type="sldNum" sz="quarter" idx="12"/>
          </p:nvPr>
        </p:nvSpPr>
        <p:spPr/>
        <p:txBody>
          <a:bodyPr/>
          <a:lstStyle/>
          <a:p>
            <a:fld id="{D0191F23-A502-984D-9253-C76C0BBA50AB}" type="slidenum">
              <a:t>‹#›</a:t>
            </a:fld>
            <a:endParaRPr lang="en-US" dirty="0"/>
          </a:p>
        </p:txBody>
      </p:sp>
      <p:sp>
        <p:nvSpPr>
          <p:cNvPr id="8" name="Picture Placeholder 7"/>
          <p:cNvSpPr>
            <a:spLocks noGrp="1"/>
          </p:cNvSpPr>
          <p:nvPr>
            <p:ph type="pic" sz="quarter" idx="13"/>
          </p:nvPr>
        </p:nvSpPr>
        <p:spPr>
          <a:xfrm>
            <a:off x="6487200" y="0"/>
            <a:ext cx="5698800" cy="5706000"/>
          </a:xfrm>
        </p:spPr>
        <p:txBody>
          <a:bodyPr/>
          <a:lstStyle/>
          <a:p>
            <a:endParaRPr lang="en-US" dirty="0"/>
          </a:p>
        </p:txBody>
      </p:sp>
      <p:sp>
        <p:nvSpPr>
          <p:cNvPr id="10" name="Text Placeholder 9"/>
          <p:cNvSpPr>
            <a:spLocks noGrp="1"/>
          </p:cNvSpPr>
          <p:nvPr>
            <p:ph type="body" sz="quarter" idx="14"/>
          </p:nvPr>
        </p:nvSpPr>
        <p:spPr>
          <a:xfrm>
            <a:off x="1266689" y="1625134"/>
            <a:ext cx="5038264" cy="40771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object 5"/>
          <p:cNvSpPr/>
          <p:nvPr userDrawn="1"/>
        </p:nvSpPr>
        <p:spPr>
          <a:xfrm>
            <a:off x="1266689" y="1368000"/>
            <a:ext cx="5040000" cy="45719"/>
          </a:xfrm>
          <a:custGeom>
            <a:avLst/>
            <a:gdLst/>
            <a:ahLst/>
            <a:cxnLst/>
            <a:rect l="l" t="t" r="r" b="b"/>
            <a:pathLst>
              <a:path w="9588500">
                <a:moveTo>
                  <a:pt x="0" y="0"/>
                </a:moveTo>
                <a:lnTo>
                  <a:pt x="9588500" y="0"/>
                </a:lnTo>
              </a:path>
            </a:pathLst>
          </a:custGeom>
          <a:ln w="6350">
            <a:solidFill>
              <a:schemeClr val="tx2"/>
            </a:solidFill>
          </a:ln>
        </p:spPr>
        <p:txBody>
          <a:bodyPr wrap="square" lIns="0" tIns="0" rIns="0" bIns="0" rtlCol="0"/>
          <a:lstStyle/>
          <a:p>
            <a:endParaRPr dirty="0"/>
          </a:p>
        </p:txBody>
      </p:sp>
    </p:spTree>
    <p:extLst>
      <p:ext uri="{BB962C8B-B14F-4D97-AF65-F5344CB8AC3E}">
        <p14:creationId xmlns:p14="http://schemas.microsoft.com/office/powerpoint/2010/main" val="1992174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_Picture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6088393" y="0"/>
            <a:ext cx="5366621" cy="1219941"/>
          </a:xfrm>
        </p:spPr>
        <p:txBody>
          <a:bodyPr/>
          <a:lstStyle/>
          <a:p>
            <a:r>
              <a:rPr lang="en-GB"/>
              <a:t>Click to edit Master title style</a:t>
            </a:r>
            <a:endParaRPr lang="en-US"/>
          </a:p>
        </p:txBody>
      </p:sp>
      <p:sp>
        <p:nvSpPr>
          <p:cNvPr id="5" name="Footer Placeholder 4"/>
          <p:cNvSpPr>
            <a:spLocks noGrp="1"/>
          </p:cNvSpPr>
          <p:nvPr>
            <p:ph type="ftr" sz="quarter" idx="11"/>
          </p:nvPr>
        </p:nvSpPr>
        <p:spPr/>
        <p:txBody>
          <a:bodyPr/>
          <a:lstStyle/>
          <a:p>
            <a:r>
              <a:rPr lang="en-US" b="1" spc="-10" dirty="0">
                <a:cs typeface="Tahoma"/>
              </a:rPr>
              <a:t>Footer if required in bold  </a:t>
            </a:r>
            <a:r>
              <a:rPr lang="en-US" spc="-10" dirty="0">
                <a:cs typeface="Tahoma"/>
              </a:rPr>
              <a:t>Date/2018 </a:t>
            </a:r>
          </a:p>
        </p:txBody>
      </p:sp>
      <p:sp>
        <p:nvSpPr>
          <p:cNvPr id="6" name="Slide Number Placeholder 5"/>
          <p:cNvSpPr>
            <a:spLocks noGrp="1"/>
          </p:cNvSpPr>
          <p:nvPr>
            <p:ph type="sldNum" sz="quarter" idx="12"/>
          </p:nvPr>
        </p:nvSpPr>
        <p:spPr/>
        <p:txBody>
          <a:bodyPr/>
          <a:lstStyle/>
          <a:p>
            <a:fld id="{D0191F23-A502-984D-9253-C76C0BBA50AB}" type="slidenum">
              <a:t>‹#›</a:t>
            </a:fld>
            <a:endParaRPr lang="en-US" dirty="0"/>
          </a:p>
        </p:txBody>
      </p:sp>
      <p:sp>
        <p:nvSpPr>
          <p:cNvPr id="8" name="Picture Placeholder 7"/>
          <p:cNvSpPr>
            <a:spLocks noGrp="1"/>
          </p:cNvSpPr>
          <p:nvPr>
            <p:ph type="pic" sz="quarter" idx="13"/>
          </p:nvPr>
        </p:nvSpPr>
        <p:spPr>
          <a:xfrm>
            <a:off x="0" y="0"/>
            <a:ext cx="5698800" cy="5706000"/>
          </a:xfrm>
        </p:spPr>
        <p:txBody>
          <a:bodyPr/>
          <a:lstStyle/>
          <a:p>
            <a:endParaRPr lang="en-US" dirty="0"/>
          </a:p>
        </p:txBody>
      </p:sp>
      <p:sp>
        <p:nvSpPr>
          <p:cNvPr id="10" name="Text Placeholder 9"/>
          <p:cNvSpPr>
            <a:spLocks noGrp="1"/>
          </p:cNvSpPr>
          <p:nvPr>
            <p:ph type="body" sz="quarter" idx="14"/>
          </p:nvPr>
        </p:nvSpPr>
        <p:spPr>
          <a:xfrm>
            <a:off x="6088393" y="1625134"/>
            <a:ext cx="5112000" cy="40771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object 5"/>
          <p:cNvSpPr/>
          <p:nvPr userDrawn="1"/>
        </p:nvSpPr>
        <p:spPr>
          <a:xfrm>
            <a:off x="6087600" y="1368000"/>
            <a:ext cx="5040000" cy="45719"/>
          </a:xfrm>
          <a:custGeom>
            <a:avLst/>
            <a:gdLst/>
            <a:ahLst/>
            <a:cxnLst/>
            <a:rect l="l" t="t" r="r" b="b"/>
            <a:pathLst>
              <a:path w="9588500">
                <a:moveTo>
                  <a:pt x="0" y="0"/>
                </a:moveTo>
                <a:lnTo>
                  <a:pt x="9588500" y="0"/>
                </a:lnTo>
              </a:path>
            </a:pathLst>
          </a:custGeom>
          <a:ln w="6350">
            <a:solidFill>
              <a:schemeClr val="tx2"/>
            </a:solidFill>
          </a:ln>
        </p:spPr>
        <p:txBody>
          <a:bodyPr wrap="square" lIns="0" tIns="0" rIns="0" bIns="0" rtlCol="0"/>
          <a:lstStyle/>
          <a:p>
            <a:endParaRPr dirty="0"/>
          </a:p>
        </p:txBody>
      </p:sp>
    </p:spTree>
    <p:extLst>
      <p:ext uri="{BB962C8B-B14F-4D97-AF65-F5344CB8AC3E}">
        <p14:creationId xmlns:p14="http://schemas.microsoft.com/office/powerpoint/2010/main" val="87968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_Pictur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b="1" spc="-10" dirty="0">
                <a:cs typeface="Tahoma"/>
              </a:rPr>
              <a:t>Footer if required in bold  </a:t>
            </a:r>
            <a:r>
              <a:rPr lang="en-US" spc="-10" dirty="0">
                <a:cs typeface="Tahoma"/>
              </a:rPr>
              <a:t>Date/2018 </a:t>
            </a:r>
          </a:p>
        </p:txBody>
      </p:sp>
      <p:sp>
        <p:nvSpPr>
          <p:cNvPr id="4" name="Slide Number Placeholder 3"/>
          <p:cNvSpPr>
            <a:spLocks noGrp="1"/>
          </p:cNvSpPr>
          <p:nvPr>
            <p:ph type="sldNum" sz="quarter" idx="12"/>
          </p:nvPr>
        </p:nvSpPr>
        <p:spPr/>
        <p:txBody>
          <a:bodyPr/>
          <a:lstStyle/>
          <a:p>
            <a:fld id="{D0191F23-A502-984D-9253-C76C0BBA50AB}" type="slidenum">
              <a:t>‹#›</a:t>
            </a:fld>
            <a:endParaRPr lang="en-US" dirty="0"/>
          </a:p>
        </p:txBody>
      </p:sp>
      <p:sp>
        <p:nvSpPr>
          <p:cNvPr id="5" name="Picture Placeholder 2"/>
          <p:cNvSpPr>
            <a:spLocks noGrp="1"/>
          </p:cNvSpPr>
          <p:nvPr>
            <p:ph type="pic" sz="quarter" idx="13"/>
          </p:nvPr>
        </p:nvSpPr>
        <p:spPr>
          <a:xfrm>
            <a:off x="0" y="0"/>
            <a:ext cx="12186000" cy="5706000"/>
          </a:xfrm>
        </p:spPr>
        <p:txBody>
          <a:bodyPr/>
          <a:lstStyle/>
          <a:p>
            <a:endParaRPr lang="en-US" dirty="0"/>
          </a:p>
        </p:txBody>
      </p:sp>
    </p:spTree>
    <p:extLst>
      <p:ext uri="{BB962C8B-B14F-4D97-AF65-F5344CB8AC3E}">
        <p14:creationId xmlns:p14="http://schemas.microsoft.com/office/powerpoint/2010/main" val="1594495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ght Blue_Cover">
    <p:spTree>
      <p:nvGrpSpPr>
        <p:cNvPr id="1" name=""/>
        <p:cNvGrpSpPr/>
        <p:nvPr/>
      </p:nvGrpSpPr>
      <p:grpSpPr>
        <a:xfrm>
          <a:off x="0" y="0"/>
          <a:ext cx="0" cy="0"/>
          <a:chOff x="0" y="0"/>
          <a:chExt cx="0" cy="0"/>
        </a:xfrm>
      </p:grpSpPr>
      <p:sp>
        <p:nvSpPr>
          <p:cNvPr id="7" name="Rectangle 6"/>
          <p:cNvSpPr/>
          <p:nvPr userDrawn="1"/>
        </p:nvSpPr>
        <p:spPr>
          <a:xfrm>
            <a:off x="0" y="4446000"/>
            <a:ext cx="12186000" cy="24120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60226" y="4446000"/>
            <a:ext cx="3743965" cy="2424058"/>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9544" y="4839512"/>
            <a:ext cx="3431032" cy="1586992"/>
          </a:xfrm>
          <a:prstGeom prst="rect">
            <a:avLst/>
          </a:prstGeom>
        </p:spPr>
      </p:pic>
      <p:sp>
        <p:nvSpPr>
          <p:cNvPr id="13" name="Text Placeholder 12"/>
          <p:cNvSpPr>
            <a:spLocks noGrp="1"/>
          </p:cNvSpPr>
          <p:nvPr>
            <p:ph type="body" sz="quarter" idx="10" hasCustomPrompt="1"/>
          </p:nvPr>
        </p:nvSpPr>
        <p:spPr>
          <a:xfrm>
            <a:off x="4293384" y="5142813"/>
            <a:ext cx="7131361" cy="614363"/>
          </a:xfrm>
        </p:spPr>
        <p:txBody>
          <a:bodyPr lIns="0" rIns="0">
            <a:noAutofit/>
          </a:bodyPr>
          <a:lstStyle>
            <a:lvl1pPr marL="0" indent="0" algn="r">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GB"/>
              <a:t>Presentation Title</a:t>
            </a:r>
            <a:endParaRPr lang="en-US"/>
          </a:p>
        </p:txBody>
      </p:sp>
      <p:sp>
        <p:nvSpPr>
          <p:cNvPr id="14" name="Text Placeholder 12"/>
          <p:cNvSpPr>
            <a:spLocks noGrp="1"/>
          </p:cNvSpPr>
          <p:nvPr>
            <p:ph type="body" sz="quarter" idx="11" hasCustomPrompt="1"/>
          </p:nvPr>
        </p:nvSpPr>
        <p:spPr>
          <a:xfrm>
            <a:off x="4285191" y="5741015"/>
            <a:ext cx="7131361" cy="518837"/>
          </a:xfrm>
        </p:spPr>
        <p:txBody>
          <a:bodyPr lIns="0" rIns="0">
            <a:noAutofit/>
          </a:bodyPr>
          <a:lstStyle>
            <a:lvl1pPr marL="0" indent="0" algn="r">
              <a:buNone/>
              <a:defRPr sz="2000">
                <a:solidFill>
                  <a:schemeClr val="bg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GB"/>
              <a:t>Sub title</a:t>
            </a:r>
            <a:endParaRPr lang="en-US"/>
          </a:p>
        </p:txBody>
      </p:sp>
      <p:sp>
        <p:nvSpPr>
          <p:cNvPr id="3" name="Picture Placeholder 2"/>
          <p:cNvSpPr>
            <a:spLocks noGrp="1"/>
          </p:cNvSpPr>
          <p:nvPr>
            <p:ph type="pic" sz="quarter" idx="12"/>
          </p:nvPr>
        </p:nvSpPr>
        <p:spPr>
          <a:xfrm>
            <a:off x="0" y="0"/>
            <a:ext cx="12186000" cy="4446000"/>
          </a:xfrm>
        </p:spPr>
        <p:txBody>
          <a:bodyPr/>
          <a:lstStyle/>
          <a:p>
            <a:endParaRPr lang="en-US" dirty="0"/>
          </a:p>
        </p:txBody>
      </p:sp>
    </p:spTree>
    <p:extLst>
      <p:ext uri="{BB962C8B-B14F-4D97-AF65-F5344CB8AC3E}">
        <p14:creationId xmlns:p14="http://schemas.microsoft.com/office/powerpoint/2010/main" val="33461962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ght Blue_Picture">
    <p:spTree>
      <p:nvGrpSpPr>
        <p:cNvPr id="1" name=""/>
        <p:cNvGrpSpPr/>
        <p:nvPr/>
      </p:nvGrpSpPr>
      <p:grpSpPr>
        <a:xfrm>
          <a:off x="0" y="0"/>
          <a:ext cx="0" cy="0"/>
          <a:chOff x="0" y="0"/>
          <a:chExt cx="0" cy="0"/>
        </a:xfrm>
      </p:grpSpPr>
      <p:sp>
        <p:nvSpPr>
          <p:cNvPr id="5" name="Picture Placeholder 2"/>
          <p:cNvSpPr>
            <a:spLocks noGrp="1"/>
          </p:cNvSpPr>
          <p:nvPr>
            <p:ph type="pic" sz="quarter" idx="13"/>
          </p:nvPr>
        </p:nvSpPr>
        <p:spPr>
          <a:xfrm>
            <a:off x="0" y="0"/>
            <a:ext cx="12186000" cy="5706000"/>
          </a:xfrm>
        </p:spPr>
        <p:txBody>
          <a:bodyPr/>
          <a:lstStyle/>
          <a:p>
            <a:endParaRPr lang="en-US" dirty="0"/>
          </a:p>
        </p:txBody>
      </p:sp>
      <p:sp>
        <p:nvSpPr>
          <p:cNvPr id="6" name="Rectangle 5"/>
          <p:cNvSpPr/>
          <p:nvPr userDrawn="1"/>
        </p:nvSpPr>
        <p:spPr>
          <a:xfrm>
            <a:off x="0" y="5706000"/>
            <a:ext cx="12186000" cy="11520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1023" y="5706000"/>
            <a:ext cx="1779266" cy="1151999"/>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7641" y="5855228"/>
            <a:ext cx="1793494" cy="829564"/>
          </a:xfrm>
          <a:prstGeom prst="rect">
            <a:avLst/>
          </a:prstGeom>
        </p:spPr>
      </p:pic>
      <p:sp>
        <p:nvSpPr>
          <p:cNvPr id="9" name="Footer Placeholder 4"/>
          <p:cNvSpPr>
            <a:spLocks noGrp="1"/>
          </p:cNvSpPr>
          <p:nvPr>
            <p:ph type="ftr" sz="quarter" idx="11"/>
          </p:nvPr>
        </p:nvSpPr>
        <p:spPr>
          <a:xfrm>
            <a:off x="6768366" y="6168499"/>
            <a:ext cx="3859795" cy="298977"/>
          </a:xfrm>
        </p:spPr>
        <p:txBody>
          <a:bodyPr/>
          <a:lstStyle>
            <a:lvl1pPr>
              <a:defRPr>
                <a:solidFill>
                  <a:schemeClr val="tx2"/>
                </a:solidFill>
              </a:defRPr>
            </a:lvl1pPr>
          </a:lstStyle>
          <a:p>
            <a:r>
              <a:rPr lang="en-US" b="1" spc="-10" dirty="0">
                <a:cs typeface="Tahoma"/>
              </a:rPr>
              <a:t>Footer if required in bold  </a:t>
            </a:r>
            <a:r>
              <a:rPr lang="en-US" spc="-10" dirty="0">
                <a:cs typeface="Tahoma"/>
              </a:rPr>
              <a:t>Date/2018 </a:t>
            </a:r>
          </a:p>
        </p:txBody>
      </p:sp>
      <p:sp>
        <p:nvSpPr>
          <p:cNvPr id="10" name="Slide Number Placeholder 5"/>
          <p:cNvSpPr>
            <a:spLocks noGrp="1"/>
          </p:cNvSpPr>
          <p:nvPr>
            <p:ph type="sldNum" sz="quarter" idx="12"/>
          </p:nvPr>
        </p:nvSpPr>
        <p:spPr>
          <a:xfrm>
            <a:off x="10594976" y="6168499"/>
            <a:ext cx="520860" cy="298977"/>
          </a:xfrm>
        </p:spPr>
        <p:txBody>
          <a:bodyPr/>
          <a:lstStyle>
            <a:lvl1pPr>
              <a:defRPr>
                <a:solidFill>
                  <a:schemeClr val="bg1"/>
                </a:solidFill>
              </a:defRPr>
            </a:lvl1pPr>
          </a:lstStyle>
          <a:p>
            <a:fld id="{D0191F23-A502-984D-9253-C76C0BBA50AB}" type="slidenum">
              <a:rPr lang="en-US"/>
              <a:pPr/>
              <a:t>‹#›</a:t>
            </a:fld>
            <a:endParaRPr lang="en-US" dirty="0"/>
          </a:p>
        </p:txBody>
      </p:sp>
    </p:spTree>
    <p:extLst>
      <p:ext uri="{BB962C8B-B14F-4D97-AF65-F5344CB8AC3E}">
        <p14:creationId xmlns:p14="http://schemas.microsoft.com/office/powerpoint/2010/main" val="908374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4" name="Footer Placeholder 3"/>
          <p:cNvSpPr>
            <a:spLocks noGrp="1"/>
          </p:cNvSpPr>
          <p:nvPr>
            <p:ph type="ftr" sz="quarter" idx="11"/>
          </p:nvPr>
        </p:nvSpPr>
        <p:spPr/>
        <p:txBody>
          <a:bodyPr/>
          <a:lstStyle/>
          <a:p>
            <a:r>
              <a:rPr lang="en-US" b="1" spc="-10" dirty="0">
                <a:cs typeface="Tahoma"/>
              </a:rPr>
              <a:t>Footer if required in bold  </a:t>
            </a:r>
            <a:r>
              <a:rPr lang="en-US" spc="-10" dirty="0">
                <a:cs typeface="Tahoma"/>
              </a:rPr>
              <a:t>Date/2018 </a:t>
            </a:r>
          </a:p>
        </p:txBody>
      </p:sp>
      <p:sp>
        <p:nvSpPr>
          <p:cNvPr id="5" name="Slide Number Placeholder 4"/>
          <p:cNvSpPr>
            <a:spLocks noGrp="1"/>
          </p:cNvSpPr>
          <p:nvPr>
            <p:ph type="sldNum" sz="quarter" idx="12"/>
          </p:nvPr>
        </p:nvSpPr>
        <p:spPr/>
        <p:txBody>
          <a:bodyPr/>
          <a:lstStyle/>
          <a:p>
            <a:fld id="{D0191F23-A502-984D-9253-C76C0BBA50AB}" type="slidenum">
              <a:t>‹#›</a:t>
            </a:fld>
            <a:endParaRPr lang="en-US" dirty="0"/>
          </a:p>
        </p:txBody>
      </p:sp>
    </p:spTree>
    <p:extLst>
      <p:ext uri="{BB962C8B-B14F-4D97-AF65-F5344CB8AC3E}">
        <p14:creationId xmlns:p14="http://schemas.microsoft.com/office/powerpoint/2010/main" val="3521442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b="1" spc="-10" dirty="0">
                <a:cs typeface="Tahoma"/>
              </a:rPr>
              <a:t>Footer if required in bold  </a:t>
            </a:r>
            <a:r>
              <a:rPr lang="en-US" spc="-10" dirty="0">
                <a:cs typeface="Tahoma"/>
              </a:rPr>
              <a:t>Date/2018 </a:t>
            </a:r>
          </a:p>
        </p:txBody>
      </p:sp>
      <p:sp>
        <p:nvSpPr>
          <p:cNvPr id="4" name="Slide Number Placeholder 3"/>
          <p:cNvSpPr>
            <a:spLocks noGrp="1"/>
          </p:cNvSpPr>
          <p:nvPr>
            <p:ph type="sldNum" sz="quarter" idx="12"/>
          </p:nvPr>
        </p:nvSpPr>
        <p:spPr/>
        <p:txBody>
          <a:bodyPr/>
          <a:lstStyle/>
          <a:p>
            <a:fld id="{D0191F23-A502-984D-9253-C76C0BBA50AB}" type="slidenum">
              <a:t>‹#›</a:t>
            </a:fld>
            <a:endParaRPr lang="en-US" dirty="0"/>
          </a:p>
        </p:txBody>
      </p:sp>
    </p:spTree>
    <p:extLst>
      <p:ext uri="{BB962C8B-B14F-4D97-AF65-F5344CB8AC3E}">
        <p14:creationId xmlns:p14="http://schemas.microsoft.com/office/powerpoint/2010/main" val="2657817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white+Pattern_Title &amp; Content">
    <p:spTree>
      <p:nvGrpSpPr>
        <p:cNvPr id="1" name=""/>
        <p:cNvGrpSpPr/>
        <p:nvPr/>
      </p:nvGrpSpPr>
      <p:grpSpPr>
        <a:xfrm>
          <a:off x="0" y="0"/>
          <a:ext cx="0" cy="0"/>
          <a:chOff x="0" y="0"/>
          <a:chExt cx="0" cy="0"/>
        </a:xfrm>
      </p:grpSpPr>
      <p:pic>
        <p:nvPicPr>
          <p:cNvPr id="4" name="Picture 3" descr="Hatch pattern_Grey_25%_158-5mm.e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1987" y="0"/>
            <a:ext cx="5124013" cy="5706000"/>
          </a:xfrm>
          <a:prstGeom prst="rect">
            <a:avLst/>
          </a:prstGeom>
        </p:spPr>
      </p:pic>
      <p:sp>
        <p:nvSpPr>
          <p:cNvPr id="2" name="Title 1"/>
          <p:cNvSpPr>
            <a:spLocks noGrp="1"/>
          </p:cNvSpPr>
          <p:nvPr>
            <p:ph type="title"/>
          </p:nvPr>
        </p:nvSpPr>
        <p:spPr>
          <a:xfrm>
            <a:off x="1266689" y="0"/>
            <a:ext cx="10969943" cy="1219941"/>
          </a:xfrm>
        </p:spPr>
        <p:txBody>
          <a:bodyPr/>
          <a:lstStyle/>
          <a:p>
            <a:r>
              <a:rPr lang="en-GB"/>
              <a:t>Click to edit Master title style</a:t>
            </a:r>
            <a:endParaRPr lang="en-US"/>
          </a:p>
        </p:txBody>
      </p:sp>
      <p:sp>
        <p:nvSpPr>
          <p:cNvPr id="3" name="Content Placeholder 2"/>
          <p:cNvSpPr>
            <a:spLocks noGrp="1"/>
          </p:cNvSpPr>
          <p:nvPr>
            <p:ph idx="1"/>
          </p:nvPr>
        </p:nvSpPr>
        <p:spPr>
          <a:xfrm>
            <a:off x="1266689" y="1625134"/>
            <a:ext cx="9849147" cy="40545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b="1" dirty="0"/>
              <a:t>Footer if required in bold  </a:t>
            </a:r>
            <a:r>
              <a:rPr lang="en-US" dirty="0"/>
              <a:t>Date/2018 </a:t>
            </a:r>
          </a:p>
        </p:txBody>
      </p:sp>
      <p:sp>
        <p:nvSpPr>
          <p:cNvPr id="6" name="Slide Number Placeholder 5"/>
          <p:cNvSpPr>
            <a:spLocks noGrp="1"/>
          </p:cNvSpPr>
          <p:nvPr>
            <p:ph type="sldNum" sz="quarter" idx="12"/>
          </p:nvPr>
        </p:nvSpPr>
        <p:spPr/>
        <p:txBody>
          <a:bodyPr/>
          <a:lstStyle/>
          <a:p>
            <a:fld id="{D0191F23-A502-984D-9253-C76C0BBA50AB}" type="slidenum">
              <a:t>‹#›</a:t>
            </a:fld>
            <a:endParaRPr lang="en-US" dirty="0"/>
          </a:p>
        </p:txBody>
      </p:sp>
      <p:sp>
        <p:nvSpPr>
          <p:cNvPr id="8" name="object 5"/>
          <p:cNvSpPr/>
          <p:nvPr userDrawn="1"/>
        </p:nvSpPr>
        <p:spPr>
          <a:xfrm>
            <a:off x="1266689" y="1368000"/>
            <a:ext cx="9794875" cy="45719"/>
          </a:xfrm>
          <a:custGeom>
            <a:avLst/>
            <a:gdLst/>
            <a:ahLst/>
            <a:cxnLst/>
            <a:rect l="l" t="t" r="r" b="b"/>
            <a:pathLst>
              <a:path w="9588500">
                <a:moveTo>
                  <a:pt x="0" y="0"/>
                </a:moveTo>
                <a:lnTo>
                  <a:pt x="9588500" y="0"/>
                </a:lnTo>
              </a:path>
            </a:pathLst>
          </a:custGeom>
          <a:ln w="6350">
            <a:solidFill>
              <a:schemeClr val="tx2"/>
            </a:solidFill>
          </a:ln>
        </p:spPr>
        <p:txBody>
          <a:bodyPr wrap="square" lIns="0" tIns="0" rIns="0" bIns="0" rtlCol="0"/>
          <a:lstStyle/>
          <a:p>
            <a:endParaRPr dirty="0"/>
          </a:p>
        </p:txBody>
      </p:sp>
    </p:spTree>
    <p:extLst>
      <p:ext uri="{BB962C8B-B14F-4D97-AF65-F5344CB8AC3E}">
        <p14:creationId xmlns:p14="http://schemas.microsoft.com/office/powerpoint/2010/main" val="252010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White/LtBlue+Pattern_Title &amp; Content">
    <p:spTree>
      <p:nvGrpSpPr>
        <p:cNvPr id="1" name=""/>
        <p:cNvGrpSpPr/>
        <p:nvPr/>
      </p:nvGrpSpPr>
      <p:grpSpPr>
        <a:xfrm>
          <a:off x="0" y="0"/>
          <a:ext cx="0" cy="0"/>
          <a:chOff x="0" y="0"/>
          <a:chExt cx="0" cy="0"/>
        </a:xfrm>
      </p:grpSpPr>
      <p:pic>
        <p:nvPicPr>
          <p:cNvPr id="17" name="Picture 16" descr="Hatch pattern_Grey_25%_158-5mm.e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1987" y="0"/>
            <a:ext cx="5124013" cy="5706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11" name="Rectangle 10"/>
          <p:cNvSpPr/>
          <p:nvPr userDrawn="1"/>
        </p:nvSpPr>
        <p:spPr>
          <a:xfrm>
            <a:off x="0" y="5706000"/>
            <a:ext cx="12186000" cy="11520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1023" y="5706000"/>
            <a:ext cx="1779266" cy="1151999"/>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7641" y="5855228"/>
            <a:ext cx="1793494" cy="829564"/>
          </a:xfrm>
          <a:prstGeom prst="rect">
            <a:avLst/>
          </a:prstGeom>
        </p:spPr>
      </p:pic>
      <p:sp>
        <p:nvSpPr>
          <p:cNvPr id="14" name="Footer Placeholder 4"/>
          <p:cNvSpPr>
            <a:spLocks noGrp="1"/>
          </p:cNvSpPr>
          <p:nvPr>
            <p:ph type="ftr" sz="quarter" idx="11"/>
          </p:nvPr>
        </p:nvSpPr>
        <p:spPr>
          <a:xfrm>
            <a:off x="6768366" y="6168499"/>
            <a:ext cx="3859795" cy="298977"/>
          </a:xfrm>
        </p:spPr>
        <p:txBody>
          <a:bodyPr/>
          <a:lstStyle>
            <a:lvl1pPr>
              <a:defRPr>
                <a:solidFill>
                  <a:schemeClr val="tx2"/>
                </a:solidFill>
              </a:defRPr>
            </a:lvl1pPr>
          </a:lstStyle>
          <a:p>
            <a:r>
              <a:rPr lang="en-US" b="1" dirty="0"/>
              <a:t>Footer if required in bold  </a:t>
            </a:r>
            <a:r>
              <a:rPr lang="en-US" dirty="0"/>
              <a:t>Date/2018 </a:t>
            </a:r>
          </a:p>
        </p:txBody>
      </p:sp>
      <p:sp>
        <p:nvSpPr>
          <p:cNvPr id="15" name="Slide Number Placeholder 5"/>
          <p:cNvSpPr>
            <a:spLocks noGrp="1"/>
          </p:cNvSpPr>
          <p:nvPr>
            <p:ph type="sldNum" sz="quarter" idx="12"/>
          </p:nvPr>
        </p:nvSpPr>
        <p:spPr>
          <a:xfrm>
            <a:off x="10594976" y="6168499"/>
            <a:ext cx="520860" cy="298977"/>
          </a:xfrm>
        </p:spPr>
        <p:txBody>
          <a:bodyPr/>
          <a:lstStyle>
            <a:lvl1pPr>
              <a:defRPr>
                <a:solidFill>
                  <a:schemeClr val="bg1"/>
                </a:solidFill>
              </a:defRPr>
            </a:lvl1pPr>
          </a:lstStyle>
          <a:p>
            <a:fld id="{D0191F23-A502-984D-9253-C76C0BBA50AB}" type="slidenum">
              <a:rPr lang="en-US"/>
              <a:pPr/>
              <a:t>‹#›</a:t>
            </a:fld>
            <a:endParaRPr lang="en-US" dirty="0"/>
          </a:p>
        </p:txBody>
      </p:sp>
      <p:sp>
        <p:nvSpPr>
          <p:cNvPr id="16" name="object 5"/>
          <p:cNvSpPr/>
          <p:nvPr userDrawn="1"/>
        </p:nvSpPr>
        <p:spPr>
          <a:xfrm>
            <a:off x="1266689" y="1368000"/>
            <a:ext cx="9794875" cy="45719"/>
          </a:xfrm>
          <a:custGeom>
            <a:avLst/>
            <a:gdLst/>
            <a:ahLst/>
            <a:cxnLst/>
            <a:rect l="l" t="t" r="r" b="b"/>
            <a:pathLst>
              <a:path w="9588500">
                <a:moveTo>
                  <a:pt x="0" y="0"/>
                </a:moveTo>
                <a:lnTo>
                  <a:pt x="9588500" y="0"/>
                </a:lnTo>
              </a:path>
            </a:pathLst>
          </a:custGeom>
          <a:ln w="6350">
            <a:solidFill>
              <a:schemeClr val="tx2"/>
            </a:solidFill>
          </a:ln>
        </p:spPr>
        <p:txBody>
          <a:bodyPr wrap="square" lIns="0" tIns="0" rIns="0" bIns="0" rtlCol="0"/>
          <a:lstStyle/>
          <a:p>
            <a:endParaRPr dirty="0"/>
          </a:p>
        </p:txBody>
      </p:sp>
      <p:sp>
        <p:nvSpPr>
          <p:cNvPr id="3" name="Content Placeholder 2"/>
          <p:cNvSpPr>
            <a:spLocks noGrp="1"/>
          </p:cNvSpPr>
          <p:nvPr>
            <p:ph idx="1"/>
          </p:nvPr>
        </p:nvSpPr>
        <p:spPr>
          <a:xfrm>
            <a:off x="1266689" y="1625134"/>
            <a:ext cx="9849147" cy="40545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499717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ey+Pattern_Title &amp; Content">
    <p:bg>
      <p:bgPr>
        <a:solidFill>
          <a:schemeClr val="bg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9941"/>
          <a:stretch/>
        </p:blipFill>
        <p:spPr>
          <a:xfrm>
            <a:off x="6682633" y="0"/>
            <a:ext cx="5503367" cy="5706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1267200" y="1619201"/>
            <a:ext cx="9849147" cy="4054589"/>
          </a:xfrm>
        </p:spPr>
        <p:txBody>
          <a:bodyPr/>
          <a:lstStyle>
            <a:lvl1pPr>
              <a:buClr>
                <a:schemeClr val="bg1"/>
              </a:buClr>
              <a:defRPr/>
            </a:lvl1pPr>
            <a:lvl2pPr>
              <a:buClr>
                <a:schemeClr val="bg1"/>
              </a:buClr>
              <a:defRPr/>
            </a:lvl2pPr>
            <a:lvl3pPr>
              <a:buClr>
                <a:schemeClr val="bg1"/>
              </a:buClr>
              <a:defRPr/>
            </a:lvl3pPr>
            <a:lvl4pPr marL="1600200" indent="-228600">
              <a:buClr>
                <a:schemeClr val="bg1"/>
              </a:buClr>
              <a:buFont typeface="Arial"/>
              <a:buChar char="−"/>
              <a:defRPr/>
            </a:lvl4pPr>
            <a:lvl5pPr>
              <a:buClr>
                <a:schemeClr val="bg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b="1" dirty="0"/>
              <a:t>Footer if required in bold  </a:t>
            </a:r>
            <a:r>
              <a:rPr lang="en-US" dirty="0"/>
              <a:t>Date/2018 </a:t>
            </a:r>
          </a:p>
        </p:txBody>
      </p:sp>
      <p:sp>
        <p:nvSpPr>
          <p:cNvPr id="6" name="Slide Number Placeholder 5"/>
          <p:cNvSpPr>
            <a:spLocks noGrp="1"/>
          </p:cNvSpPr>
          <p:nvPr>
            <p:ph type="sldNum" sz="quarter" idx="12"/>
          </p:nvPr>
        </p:nvSpPr>
        <p:spPr/>
        <p:txBody>
          <a:bodyPr/>
          <a:lstStyle/>
          <a:p>
            <a:fld id="{D0191F23-A502-984D-9253-C76C0BBA50AB}" type="slidenum">
              <a:t>‹#›</a:t>
            </a:fld>
            <a:endParaRPr lang="en-US" dirty="0"/>
          </a:p>
        </p:txBody>
      </p:sp>
      <p:sp>
        <p:nvSpPr>
          <p:cNvPr id="10" name="object 5"/>
          <p:cNvSpPr/>
          <p:nvPr userDrawn="1"/>
        </p:nvSpPr>
        <p:spPr>
          <a:xfrm>
            <a:off x="1266689" y="1368000"/>
            <a:ext cx="9794875" cy="45719"/>
          </a:xfrm>
          <a:custGeom>
            <a:avLst/>
            <a:gdLst/>
            <a:ahLst/>
            <a:cxnLst/>
            <a:rect l="l" t="t" r="r" b="b"/>
            <a:pathLst>
              <a:path w="9588500">
                <a:moveTo>
                  <a:pt x="0" y="0"/>
                </a:moveTo>
                <a:lnTo>
                  <a:pt x="9588500" y="0"/>
                </a:lnTo>
              </a:path>
            </a:pathLst>
          </a:custGeom>
          <a:ln w="6350">
            <a:solidFill>
              <a:schemeClr val="tx2"/>
            </a:solidFill>
          </a:ln>
        </p:spPr>
        <p:txBody>
          <a:bodyPr wrap="square" lIns="0" tIns="0" rIns="0" bIns="0" rtlCol="0"/>
          <a:lstStyle/>
          <a:p>
            <a:endParaRPr dirty="0"/>
          </a:p>
        </p:txBody>
      </p:sp>
    </p:spTree>
    <p:extLst>
      <p:ext uri="{BB962C8B-B14F-4D97-AF65-F5344CB8AC3E}">
        <p14:creationId xmlns:p14="http://schemas.microsoft.com/office/powerpoint/2010/main" val="1038863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Light Blue+Pattern_Title &amp; Content">
    <p:bg>
      <p:bgPr>
        <a:solidFill>
          <a:schemeClr val="accent3"/>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10170"/>
          <a:stretch/>
        </p:blipFill>
        <p:spPr>
          <a:xfrm>
            <a:off x="6696564" y="0"/>
            <a:ext cx="5489436" cy="5706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1267200" y="1619201"/>
            <a:ext cx="9849147" cy="4054589"/>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b="1" spc="-10" dirty="0">
                <a:cs typeface="Tahoma"/>
              </a:rPr>
              <a:t>Footer if required in bold  </a:t>
            </a:r>
            <a:r>
              <a:rPr lang="en-US" spc="-10" dirty="0">
                <a:cs typeface="Tahoma"/>
              </a:rPr>
              <a:t>Date/2018 </a:t>
            </a:r>
          </a:p>
        </p:txBody>
      </p:sp>
      <p:sp>
        <p:nvSpPr>
          <p:cNvPr id="6" name="Slide Number Placeholder 5"/>
          <p:cNvSpPr>
            <a:spLocks noGrp="1"/>
          </p:cNvSpPr>
          <p:nvPr>
            <p:ph type="sldNum" sz="quarter" idx="12"/>
          </p:nvPr>
        </p:nvSpPr>
        <p:spPr/>
        <p:txBody>
          <a:bodyPr/>
          <a:lstStyle/>
          <a:p>
            <a:fld id="{D0191F23-A502-984D-9253-C76C0BBA50AB}" type="slidenum">
              <a:t>‹#›</a:t>
            </a:fld>
            <a:endParaRPr lang="en-US" dirty="0"/>
          </a:p>
        </p:txBody>
      </p:sp>
      <p:sp>
        <p:nvSpPr>
          <p:cNvPr id="9" name="object 5"/>
          <p:cNvSpPr/>
          <p:nvPr userDrawn="1"/>
        </p:nvSpPr>
        <p:spPr>
          <a:xfrm>
            <a:off x="1266689" y="1368000"/>
            <a:ext cx="9794875" cy="45719"/>
          </a:xfrm>
          <a:custGeom>
            <a:avLst/>
            <a:gdLst/>
            <a:ahLst/>
            <a:cxnLst/>
            <a:rect l="l" t="t" r="r" b="b"/>
            <a:pathLst>
              <a:path w="9588500">
                <a:moveTo>
                  <a:pt x="0" y="0"/>
                </a:moveTo>
                <a:lnTo>
                  <a:pt x="9588500" y="0"/>
                </a:lnTo>
              </a:path>
            </a:pathLst>
          </a:custGeom>
          <a:ln w="6350">
            <a:solidFill>
              <a:schemeClr val="tx2"/>
            </a:solidFill>
          </a:ln>
        </p:spPr>
        <p:txBody>
          <a:bodyPr wrap="square" lIns="0" tIns="0" rIns="0" bIns="0" rtlCol="0"/>
          <a:lstStyle/>
          <a:p>
            <a:endParaRPr dirty="0"/>
          </a:p>
        </p:txBody>
      </p:sp>
    </p:spTree>
    <p:extLst>
      <p:ext uri="{BB962C8B-B14F-4D97-AF65-F5344CB8AC3E}">
        <p14:creationId xmlns:p14="http://schemas.microsoft.com/office/powerpoint/2010/main" val="1053923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Yellow+Pattern_Title &amp; Content">
    <p:bg>
      <p:bgPr>
        <a:solidFill>
          <a:schemeClr val="accent4"/>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9941"/>
          <a:stretch/>
        </p:blipFill>
        <p:spPr>
          <a:xfrm>
            <a:off x="6682633" y="0"/>
            <a:ext cx="5503367" cy="5706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1267200" y="1619201"/>
            <a:ext cx="9849147" cy="4054589"/>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b="1" spc="-10" dirty="0">
                <a:cs typeface="Tahoma"/>
              </a:rPr>
              <a:t>Footer if required in bold  </a:t>
            </a:r>
            <a:r>
              <a:rPr lang="en-US" spc="-10" dirty="0">
                <a:cs typeface="Tahoma"/>
              </a:rPr>
              <a:t>Date/2018 </a:t>
            </a:r>
          </a:p>
        </p:txBody>
      </p:sp>
      <p:sp>
        <p:nvSpPr>
          <p:cNvPr id="6" name="Slide Number Placeholder 5"/>
          <p:cNvSpPr>
            <a:spLocks noGrp="1"/>
          </p:cNvSpPr>
          <p:nvPr>
            <p:ph type="sldNum" sz="quarter" idx="12"/>
          </p:nvPr>
        </p:nvSpPr>
        <p:spPr/>
        <p:txBody>
          <a:bodyPr/>
          <a:lstStyle/>
          <a:p>
            <a:fld id="{D0191F23-A502-984D-9253-C76C0BBA50AB}" type="slidenum">
              <a:t>‹#›</a:t>
            </a:fld>
            <a:endParaRPr lang="en-US" dirty="0"/>
          </a:p>
        </p:txBody>
      </p:sp>
      <p:sp>
        <p:nvSpPr>
          <p:cNvPr id="9" name="object 5"/>
          <p:cNvSpPr/>
          <p:nvPr userDrawn="1"/>
        </p:nvSpPr>
        <p:spPr>
          <a:xfrm>
            <a:off x="1266689" y="1368000"/>
            <a:ext cx="9794875" cy="45719"/>
          </a:xfrm>
          <a:custGeom>
            <a:avLst/>
            <a:gdLst/>
            <a:ahLst/>
            <a:cxnLst/>
            <a:rect l="l" t="t" r="r" b="b"/>
            <a:pathLst>
              <a:path w="9588500">
                <a:moveTo>
                  <a:pt x="0" y="0"/>
                </a:moveTo>
                <a:lnTo>
                  <a:pt x="9588500" y="0"/>
                </a:lnTo>
              </a:path>
            </a:pathLst>
          </a:custGeom>
          <a:ln w="6350">
            <a:solidFill>
              <a:schemeClr val="tx2"/>
            </a:solidFill>
          </a:ln>
        </p:spPr>
        <p:txBody>
          <a:bodyPr wrap="square" lIns="0" tIns="0" rIns="0" bIns="0" rtlCol="0"/>
          <a:lstStyle/>
          <a:p>
            <a:endParaRPr dirty="0"/>
          </a:p>
        </p:txBody>
      </p:sp>
    </p:spTree>
    <p:extLst>
      <p:ext uri="{BB962C8B-B14F-4D97-AF65-F5344CB8AC3E}">
        <p14:creationId xmlns:p14="http://schemas.microsoft.com/office/powerpoint/2010/main" val="2481528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Jade+Pattern_Title &amp; Content">
    <p:bg>
      <p:bgPr>
        <a:solidFill>
          <a:schemeClr val="accent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9941"/>
          <a:stretch/>
        </p:blipFill>
        <p:spPr>
          <a:xfrm>
            <a:off x="6682633" y="0"/>
            <a:ext cx="5503367" cy="5706000"/>
          </a:xfrm>
          <a:prstGeom prst="rect">
            <a:avLst/>
          </a:prstGeom>
        </p:spPr>
      </p:pic>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1267200" y="1619201"/>
            <a:ext cx="9849147" cy="4054589"/>
          </a:xfrm>
        </p:spPr>
        <p:txBody>
          <a:bodyPr/>
          <a:lstStyle>
            <a:lvl1pPr>
              <a:buClr>
                <a:schemeClr val="bg1"/>
              </a:buClr>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b="1" spc="-10" dirty="0">
                <a:cs typeface="Tahoma"/>
              </a:rPr>
              <a:t>Footer if required in bold  </a:t>
            </a:r>
            <a:r>
              <a:rPr lang="en-US" spc="-10" dirty="0">
                <a:cs typeface="Tahoma"/>
              </a:rPr>
              <a:t>Date/2018 </a:t>
            </a:r>
          </a:p>
        </p:txBody>
      </p:sp>
      <p:sp>
        <p:nvSpPr>
          <p:cNvPr id="6" name="Slide Number Placeholder 5"/>
          <p:cNvSpPr>
            <a:spLocks noGrp="1"/>
          </p:cNvSpPr>
          <p:nvPr>
            <p:ph type="sldNum" sz="quarter" idx="12"/>
          </p:nvPr>
        </p:nvSpPr>
        <p:spPr/>
        <p:txBody>
          <a:bodyPr/>
          <a:lstStyle/>
          <a:p>
            <a:fld id="{D0191F23-A502-984D-9253-C76C0BBA50AB}" type="slidenum">
              <a:t>‹#›</a:t>
            </a:fld>
            <a:endParaRPr lang="en-US" dirty="0"/>
          </a:p>
        </p:txBody>
      </p:sp>
      <p:sp>
        <p:nvSpPr>
          <p:cNvPr id="9" name="object 5"/>
          <p:cNvSpPr/>
          <p:nvPr userDrawn="1"/>
        </p:nvSpPr>
        <p:spPr>
          <a:xfrm>
            <a:off x="1266689" y="1368000"/>
            <a:ext cx="9794875" cy="45719"/>
          </a:xfrm>
          <a:custGeom>
            <a:avLst/>
            <a:gdLst/>
            <a:ahLst/>
            <a:cxnLst/>
            <a:rect l="l" t="t" r="r" b="b"/>
            <a:pathLst>
              <a:path w="9588500">
                <a:moveTo>
                  <a:pt x="0" y="0"/>
                </a:moveTo>
                <a:lnTo>
                  <a:pt x="9588500" y="0"/>
                </a:lnTo>
              </a:path>
            </a:pathLst>
          </a:custGeom>
          <a:ln w="6350">
            <a:solidFill>
              <a:schemeClr val="tx2"/>
            </a:solidFill>
          </a:ln>
        </p:spPr>
        <p:txBody>
          <a:bodyPr wrap="square" lIns="0" tIns="0" rIns="0" bIns="0" rtlCol="0"/>
          <a:lstStyle/>
          <a:p>
            <a:endParaRPr dirty="0"/>
          </a:p>
        </p:txBody>
      </p:sp>
    </p:spTree>
    <p:extLst>
      <p:ext uri="{BB962C8B-B14F-4D97-AF65-F5344CB8AC3E}">
        <p14:creationId xmlns:p14="http://schemas.microsoft.com/office/powerpoint/2010/main" val="4111948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Orage+Pattern_Title &amp;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66689" y="0"/>
            <a:ext cx="10969943" cy="1219941"/>
          </a:xfrm>
        </p:spPr>
        <p:txBody>
          <a:bodyPr/>
          <a:lstStyle>
            <a:lvl1pPr>
              <a:defRPr>
                <a:solidFill>
                  <a:schemeClr val="bg1"/>
                </a:solidFill>
              </a:defRPr>
            </a:lvl1pPr>
          </a:lstStyle>
          <a:p>
            <a:r>
              <a:rPr lang="en-GB"/>
              <a:t>Click to edit Master title style</a:t>
            </a:r>
            <a:endParaRPr lang="en-US"/>
          </a:p>
        </p:txBody>
      </p:sp>
      <p:sp>
        <p:nvSpPr>
          <p:cNvPr id="3" name="Content Placeholder 2"/>
          <p:cNvSpPr>
            <a:spLocks noGrp="1"/>
          </p:cNvSpPr>
          <p:nvPr>
            <p:ph idx="1"/>
          </p:nvPr>
        </p:nvSpPr>
        <p:spPr>
          <a:xfrm>
            <a:off x="1266689" y="1619201"/>
            <a:ext cx="9849147" cy="4054589"/>
          </a:xfrm>
        </p:spPr>
        <p:txBody>
          <a:bodyPr/>
          <a:lstStyle>
            <a:lvl1pPr>
              <a:buClr>
                <a:schemeClr val="accent4">
                  <a:lumMod val="60000"/>
                  <a:lumOff val="40000"/>
                </a:schemeClr>
              </a:buClr>
              <a:defRPr>
                <a:solidFill>
                  <a:srgbClr val="FFFFFF"/>
                </a:solidFill>
              </a:defRPr>
            </a:lvl1pPr>
            <a:lvl2pPr>
              <a:buClr>
                <a:schemeClr val="accent4">
                  <a:lumMod val="60000"/>
                  <a:lumOff val="40000"/>
                </a:schemeClr>
              </a:buClr>
              <a:defRPr>
                <a:solidFill>
                  <a:srgbClr val="FFFFFF"/>
                </a:solidFill>
              </a:defRPr>
            </a:lvl2pPr>
            <a:lvl3pPr>
              <a:buClr>
                <a:schemeClr val="accent4">
                  <a:lumMod val="60000"/>
                  <a:lumOff val="40000"/>
                </a:schemeClr>
              </a:buClr>
              <a:defRPr>
                <a:solidFill>
                  <a:srgbClr val="FFFFFF"/>
                </a:solidFill>
              </a:defRPr>
            </a:lvl3pPr>
            <a:lvl4pPr>
              <a:buClr>
                <a:schemeClr val="accent4">
                  <a:lumMod val="60000"/>
                  <a:lumOff val="40000"/>
                </a:schemeClr>
              </a:buClr>
              <a:defRPr>
                <a:solidFill>
                  <a:srgbClr val="FFFFFF"/>
                </a:solidFill>
              </a:defRPr>
            </a:lvl4pPr>
            <a:lvl5pPr>
              <a:buClr>
                <a:schemeClr val="accent4">
                  <a:lumMod val="60000"/>
                  <a:lumOff val="40000"/>
                </a:schemeClr>
              </a:buClr>
              <a:defRPr>
                <a:solidFill>
                  <a:srgbClr val="FFFFFF"/>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11"/>
          </p:nvPr>
        </p:nvSpPr>
        <p:spPr/>
        <p:txBody>
          <a:bodyPr/>
          <a:lstStyle/>
          <a:p>
            <a:r>
              <a:rPr lang="en-US" b="1" spc="-10" dirty="0">
                <a:cs typeface="Tahoma"/>
              </a:rPr>
              <a:t>Footer if required in bold  </a:t>
            </a:r>
            <a:r>
              <a:rPr lang="en-US" spc="-10" dirty="0">
                <a:cs typeface="Tahoma"/>
              </a:rPr>
              <a:t>Date/2018 </a:t>
            </a:r>
          </a:p>
        </p:txBody>
      </p:sp>
      <p:sp>
        <p:nvSpPr>
          <p:cNvPr id="6" name="Slide Number Placeholder 5"/>
          <p:cNvSpPr>
            <a:spLocks noGrp="1"/>
          </p:cNvSpPr>
          <p:nvPr>
            <p:ph type="sldNum" sz="quarter" idx="12"/>
          </p:nvPr>
        </p:nvSpPr>
        <p:spPr/>
        <p:txBody>
          <a:bodyPr/>
          <a:lstStyle/>
          <a:p>
            <a:fld id="{D0191F23-A502-984D-9253-C76C0BBA50AB}" type="slidenum">
              <a:t>‹#›</a:t>
            </a:fld>
            <a:endParaRPr lang="en-US"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9941"/>
          <a:stretch/>
        </p:blipFill>
        <p:spPr>
          <a:xfrm>
            <a:off x="6682632" y="0"/>
            <a:ext cx="5503368" cy="5706000"/>
          </a:xfrm>
          <a:prstGeom prst="rect">
            <a:avLst/>
          </a:prstGeom>
        </p:spPr>
      </p:pic>
      <p:sp>
        <p:nvSpPr>
          <p:cNvPr id="8" name="object 5"/>
          <p:cNvSpPr/>
          <p:nvPr userDrawn="1"/>
        </p:nvSpPr>
        <p:spPr>
          <a:xfrm>
            <a:off x="1266689" y="1368000"/>
            <a:ext cx="9794875" cy="45719"/>
          </a:xfrm>
          <a:custGeom>
            <a:avLst/>
            <a:gdLst/>
            <a:ahLst/>
            <a:cxnLst/>
            <a:rect l="l" t="t" r="r" b="b"/>
            <a:pathLst>
              <a:path w="9588500">
                <a:moveTo>
                  <a:pt x="0" y="0"/>
                </a:moveTo>
                <a:lnTo>
                  <a:pt x="9588500" y="0"/>
                </a:lnTo>
              </a:path>
            </a:pathLst>
          </a:custGeom>
          <a:ln w="6350">
            <a:solidFill>
              <a:schemeClr val="bg1"/>
            </a:solidFill>
          </a:ln>
        </p:spPr>
        <p:txBody>
          <a:bodyPr wrap="square" lIns="0" tIns="0" rIns="0" bIns="0" rtlCol="0"/>
          <a:lstStyle/>
          <a:p>
            <a:endParaRPr dirty="0"/>
          </a:p>
        </p:txBody>
      </p:sp>
    </p:spTree>
    <p:extLst>
      <p:ext uri="{BB962C8B-B14F-4D97-AF65-F5344CB8AC3E}">
        <p14:creationId xmlns:p14="http://schemas.microsoft.com/office/powerpoint/2010/main" val="2157898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5706000"/>
            <a:ext cx="12186000" cy="115200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541023" y="5706000"/>
            <a:ext cx="1779266" cy="1152000"/>
          </a:xfrm>
          <a:prstGeom prst="rect">
            <a:avLst/>
          </a:prstGeom>
        </p:spPr>
      </p:pic>
      <p:pic>
        <p:nvPicPr>
          <p:cNvPr id="12" name="Picture 11"/>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557641" y="5855228"/>
            <a:ext cx="1793494" cy="829564"/>
          </a:xfrm>
          <a:prstGeom prst="rect">
            <a:avLst/>
          </a:prstGeom>
        </p:spPr>
      </p:pic>
      <p:sp>
        <p:nvSpPr>
          <p:cNvPr id="2" name="Title Placeholder 1"/>
          <p:cNvSpPr>
            <a:spLocks noGrp="1"/>
          </p:cNvSpPr>
          <p:nvPr>
            <p:ph type="title"/>
          </p:nvPr>
        </p:nvSpPr>
        <p:spPr>
          <a:xfrm>
            <a:off x="1266689" y="0"/>
            <a:ext cx="10969943" cy="1219941"/>
          </a:xfrm>
          <a:prstGeom prst="rect">
            <a:avLst/>
          </a:prstGeom>
        </p:spPr>
        <p:txBody>
          <a:bodyPr vert="horz" lIns="0" tIns="45720" rIns="0" bIns="45720" rtlCol="0" anchor="b" anchorCtr="0">
            <a:noAutofit/>
          </a:bodyPr>
          <a:lstStyle/>
          <a:p>
            <a:r>
              <a:rPr lang="en-GB"/>
              <a:t>Click to edit Master title style</a:t>
            </a:r>
            <a:endParaRPr lang="en-US"/>
          </a:p>
        </p:txBody>
      </p:sp>
      <p:sp>
        <p:nvSpPr>
          <p:cNvPr id="3" name="Text Placeholder 2"/>
          <p:cNvSpPr>
            <a:spLocks noGrp="1"/>
          </p:cNvSpPr>
          <p:nvPr>
            <p:ph type="body" idx="1"/>
          </p:nvPr>
        </p:nvSpPr>
        <p:spPr>
          <a:xfrm>
            <a:off x="1266689" y="1625134"/>
            <a:ext cx="9849147" cy="4054589"/>
          </a:xfrm>
          <a:prstGeom prst="rect">
            <a:avLst/>
          </a:prstGeom>
        </p:spPr>
        <p:txBody>
          <a:bodyPr vert="horz" lIns="0" tIns="45720" rIns="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6768366" y="6168499"/>
            <a:ext cx="3859795" cy="298977"/>
          </a:xfrm>
          <a:prstGeom prst="rect">
            <a:avLst/>
          </a:prstGeom>
        </p:spPr>
        <p:txBody>
          <a:bodyPr vert="horz" lIns="0" tIns="54000" rIns="0" bIns="54000" rtlCol="0" anchor="ctr"/>
          <a:lstStyle>
            <a:lvl1pPr algn="r">
              <a:defRPr sz="1400">
                <a:solidFill>
                  <a:schemeClr val="bg1"/>
                </a:solidFill>
              </a:defRPr>
            </a:lvl1pPr>
          </a:lstStyle>
          <a:p>
            <a:r>
              <a:rPr lang="en-US" b="1" spc="-10" dirty="0">
                <a:cs typeface="Tahoma"/>
              </a:rPr>
              <a:t>Footer if required in bold  </a:t>
            </a:r>
            <a:r>
              <a:rPr lang="en-US" spc="-10" dirty="0">
                <a:cs typeface="Tahoma"/>
              </a:rPr>
              <a:t>Date/2018 </a:t>
            </a:r>
          </a:p>
        </p:txBody>
      </p:sp>
      <p:sp>
        <p:nvSpPr>
          <p:cNvPr id="6" name="Slide Number Placeholder 5"/>
          <p:cNvSpPr>
            <a:spLocks noGrp="1"/>
          </p:cNvSpPr>
          <p:nvPr>
            <p:ph type="sldNum" sz="quarter" idx="4"/>
          </p:nvPr>
        </p:nvSpPr>
        <p:spPr>
          <a:xfrm>
            <a:off x="10594976" y="6168499"/>
            <a:ext cx="520860" cy="298977"/>
          </a:xfrm>
          <a:prstGeom prst="rect">
            <a:avLst/>
          </a:prstGeom>
        </p:spPr>
        <p:txBody>
          <a:bodyPr vert="horz" lIns="0" tIns="54000" rIns="0" bIns="54000" rtlCol="0" anchor="ctr" anchorCtr="0"/>
          <a:lstStyle>
            <a:lvl1pPr algn="r">
              <a:defRPr sz="1400" b="1">
                <a:solidFill>
                  <a:schemeClr val="accent3"/>
                </a:solidFill>
              </a:defRPr>
            </a:lvl1pPr>
          </a:lstStyle>
          <a:p>
            <a:r>
              <a:rPr lang="en-US" dirty="0"/>
              <a:t>   </a:t>
            </a:r>
            <a:fld id="{D0191F23-A502-984D-9253-C76C0BBA50AB}" type="slidenum">
              <a:rPr lang="en-US"/>
              <a:pPr/>
              <a:t>‹#›</a:t>
            </a:fld>
            <a:endParaRPr lang="en-US" dirty="0"/>
          </a:p>
        </p:txBody>
      </p:sp>
    </p:spTree>
    <p:extLst>
      <p:ext uri="{BB962C8B-B14F-4D97-AF65-F5344CB8AC3E}">
        <p14:creationId xmlns:p14="http://schemas.microsoft.com/office/powerpoint/2010/main" val="3022260201"/>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0" r:id="rId3"/>
    <p:sldLayoutId id="2147483678" r:id="rId4"/>
    <p:sldLayoutId id="2147483662" r:id="rId5"/>
    <p:sldLayoutId id="2147483663" r:id="rId6"/>
    <p:sldLayoutId id="2147483670" r:id="rId7"/>
    <p:sldLayoutId id="2147483671" r:id="rId8"/>
    <p:sldLayoutId id="2147483684" r:id="rId9"/>
    <p:sldLayoutId id="2147483672" r:id="rId10"/>
    <p:sldLayoutId id="2147483679" r:id="rId11"/>
    <p:sldLayoutId id="2147483673" r:id="rId12"/>
    <p:sldLayoutId id="2147483674" r:id="rId13"/>
    <p:sldLayoutId id="2147483675" r:id="rId14"/>
    <p:sldLayoutId id="2147483676" r:id="rId15"/>
    <p:sldLayoutId id="2147483683" r:id="rId16"/>
    <p:sldLayoutId id="2147483680" r:id="rId17"/>
    <p:sldLayoutId id="2147483681" r:id="rId18"/>
    <p:sldLayoutId id="2147483682" r:id="rId19"/>
    <p:sldLayoutId id="2147483685" r:id="rId20"/>
    <p:sldLayoutId id="2147483654" r:id="rId21"/>
    <p:sldLayoutId id="2147483655" r:id="rId22"/>
  </p:sldLayoutIdLst>
  <p:hf hdr="0" dt="0"/>
  <p:txStyles>
    <p:titleStyle>
      <a:lvl1pPr algn="l" defTabSz="457200" rtl="0" eaLnBrk="1" latinLnBrk="0" hangingPunct="1">
        <a:spcBef>
          <a:spcPct val="0"/>
        </a:spcBef>
        <a:buNone/>
        <a:defRPr sz="3000" kern="1200">
          <a:solidFill>
            <a:schemeClr val="tx2"/>
          </a:solidFill>
          <a:latin typeface="+mj-lt"/>
          <a:ea typeface="+mj-ea"/>
          <a:cs typeface="+mj-cs"/>
        </a:defRPr>
      </a:lvl1pPr>
    </p:titleStyle>
    <p:bodyStyle>
      <a:lvl1pPr marL="288000" indent="-288000" algn="l" defTabSz="457200" rtl="0" eaLnBrk="1" latinLnBrk="0" hangingPunct="1">
        <a:lnSpc>
          <a:spcPct val="110000"/>
        </a:lnSpc>
        <a:spcBef>
          <a:spcPts val="1000"/>
        </a:spcBef>
        <a:buClr>
          <a:schemeClr val="accent3"/>
        </a:buClr>
        <a:buFont typeface="Wingdings" panose="05000000000000000000" pitchFamily="2" charset="2"/>
        <a:buChar char=""/>
        <a:defRPr sz="1700" kern="1200">
          <a:solidFill>
            <a:schemeClr val="tx2"/>
          </a:solidFill>
          <a:latin typeface="+mn-lt"/>
          <a:ea typeface="+mn-ea"/>
          <a:cs typeface="+mn-cs"/>
        </a:defRPr>
      </a:lvl1pPr>
      <a:lvl2pPr marL="576000" indent="-288000" algn="l" defTabSz="457200" rtl="0" eaLnBrk="1" latinLnBrk="0" hangingPunct="1">
        <a:lnSpc>
          <a:spcPct val="110000"/>
        </a:lnSpc>
        <a:spcBef>
          <a:spcPts val="1000"/>
        </a:spcBef>
        <a:buClr>
          <a:schemeClr val="accent3"/>
        </a:buClr>
        <a:buFont typeface="Arial"/>
        <a:buChar char="━"/>
        <a:defRPr sz="1700" kern="1200">
          <a:solidFill>
            <a:schemeClr val="tx2"/>
          </a:solidFill>
          <a:latin typeface="+mn-lt"/>
          <a:ea typeface="+mn-ea"/>
          <a:cs typeface="+mn-cs"/>
        </a:defRPr>
      </a:lvl2pPr>
      <a:lvl3pPr marL="1143000" indent="-228600" algn="l" defTabSz="457200" rtl="0" eaLnBrk="1" latinLnBrk="0" hangingPunct="1">
        <a:lnSpc>
          <a:spcPct val="110000"/>
        </a:lnSpc>
        <a:spcBef>
          <a:spcPts val="1000"/>
        </a:spcBef>
        <a:buClr>
          <a:srgbClr val="80A1B6"/>
        </a:buClr>
        <a:buFont typeface="Lucida Grande"/>
        <a:buChar char="◼"/>
        <a:defRPr sz="1500" kern="1200">
          <a:solidFill>
            <a:schemeClr val="tx2"/>
          </a:solidFill>
          <a:latin typeface="+mn-lt"/>
          <a:ea typeface="+mn-ea"/>
          <a:cs typeface="+mn-cs"/>
        </a:defRPr>
      </a:lvl3pPr>
      <a:lvl4pPr marL="1600200" indent="-228600" algn="l" defTabSz="457200" rtl="0" eaLnBrk="1" latinLnBrk="0" hangingPunct="1">
        <a:lnSpc>
          <a:spcPct val="110000"/>
        </a:lnSpc>
        <a:spcBef>
          <a:spcPts val="1000"/>
        </a:spcBef>
        <a:buFont typeface="Arial"/>
        <a:buChar char="–"/>
        <a:defRPr sz="1500" kern="1200">
          <a:solidFill>
            <a:schemeClr val="tx2"/>
          </a:solidFill>
          <a:latin typeface="+mn-lt"/>
          <a:ea typeface="+mn-ea"/>
          <a:cs typeface="+mn-cs"/>
        </a:defRPr>
      </a:lvl4pPr>
      <a:lvl5pPr marL="2057400" indent="-228600" algn="l" defTabSz="457200" rtl="0" eaLnBrk="1" latinLnBrk="0" hangingPunct="1">
        <a:lnSpc>
          <a:spcPct val="110000"/>
        </a:lnSpc>
        <a:spcBef>
          <a:spcPts val="1000"/>
        </a:spcBef>
        <a:buFont typeface="Arial"/>
        <a:buChar char="»"/>
        <a:defRPr sz="15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2" y="243492"/>
            <a:ext cx="10969943" cy="1219941"/>
          </a:xfrm>
        </p:spPr>
        <p:txBody>
          <a:bodyPr/>
          <a:lstStyle/>
          <a:p>
            <a:r>
              <a:rPr lang="en-GB" sz="3600" dirty="0" smtClean="0"/>
              <a:t>Public Performance Meeting February 2020</a:t>
            </a:r>
            <a:br>
              <a:rPr lang="en-GB" sz="3600" dirty="0" smtClean="0"/>
            </a:br>
            <a:r>
              <a:rPr lang="en-GB" sz="3600" dirty="0" smtClean="0"/>
              <a:t>Risks, Issues and Opportunities</a:t>
            </a:r>
            <a:endParaRPr lang="en-GB" sz="3600" dirty="0"/>
          </a:p>
        </p:txBody>
      </p:sp>
      <p:sp>
        <p:nvSpPr>
          <p:cNvPr id="3" name="Content Placeholder 2"/>
          <p:cNvSpPr>
            <a:spLocks noGrp="1"/>
          </p:cNvSpPr>
          <p:nvPr>
            <p:ph idx="1"/>
          </p:nvPr>
        </p:nvSpPr>
        <p:spPr>
          <a:xfrm>
            <a:off x="1623220" y="1590755"/>
            <a:ext cx="11136573" cy="4175165"/>
          </a:xfrm>
        </p:spPr>
        <p:txBody>
          <a:bodyPr/>
          <a:lstStyle/>
          <a:p>
            <a:endParaRPr lang="en-GB" sz="2400" dirty="0" smtClean="0"/>
          </a:p>
          <a:p>
            <a:pPr lvl="1">
              <a:buFont typeface="Arial" panose="020B0604020202020204" pitchFamily="34" charset="0"/>
              <a:buChar char="•"/>
            </a:pPr>
            <a:r>
              <a:rPr lang="en-GB" sz="2800" dirty="0"/>
              <a:t>PCC Investment Opportunities </a:t>
            </a:r>
            <a:r>
              <a:rPr lang="en-GB" sz="2800" dirty="0" smtClean="0"/>
              <a:t>2019/20</a:t>
            </a:r>
          </a:p>
          <a:p>
            <a:pPr lvl="1">
              <a:buFont typeface="Arial" panose="020B0604020202020204" pitchFamily="34" charset="0"/>
              <a:buChar char="•"/>
            </a:pPr>
            <a:r>
              <a:rPr lang="en-GB" sz="2800" dirty="0" smtClean="0"/>
              <a:t>Operation Uplift</a:t>
            </a:r>
          </a:p>
          <a:p>
            <a:pPr lvl="1">
              <a:buFont typeface="Arial" panose="020B0604020202020204" pitchFamily="34" charset="0"/>
              <a:buChar char="•"/>
            </a:pPr>
            <a:r>
              <a:rPr lang="en-GB" sz="2800" dirty="0" smtClean="0"/>
              <a:t>HMICFRS Integrated Peel Inspection 2019</a:t>
            </a:r>
          </a:p>
          <a:p>
            <a:pPr lvl="1">
              <a:buFont typeface="Arial" panose="020B0604020202020204" pitchFamily="34" charset="0"/>
              <a:buChar char="•"/>
            </a:pPr>
            <a:endParaRPr lang="en-GB" sz="2800" dirty="0"/>
          </a:p>
          <a:p>
            <a:pPr lvl="1">
              <a:buFont typeface="Arial" panose="020B0604020202020204" pitchFamily="34" charset="0"/>
              <a:buChar char="•"/>
            </a:pPr>
            <a:endParaRPr lang="en-GB" sz="2800" dirty="0" smtClean="0"/>
          </a:p>
        </p:txBody>
      </p:sp>
      <p:sp>
        <p:nvSpPr>
          <p:cNvPr id="5" name="Slide Number Placeholder 4"/>
          <p:cNvSpPr>
            <a:spLocks noGrp="1"/>
          </p:cNvSpPr>
          <p:nvPr>
            <p:ph type="sldNum" sz="quarter" idx="12"/>
          </p:nvPr>
        </p:nvSpPr>
        <p:spPr/>
        <p:txBody>
          <a:bodyPr/>
          <a:lstStyle/>
          <a:p>
            <a:fld id="{D0191F23-A502-984D-9253-C76C0BBA50AB}" type="slidenum">
              <a:rPr lang="en-GB" smtClean="0"/>
              <a:t>1</a:t>
            </a:fld>
            <a:endParaRPr lang="en-GB"/>
          </a:p>
        </p:txBody>
      </p:sp>
      <p:sp>
        <p:nvSpPr>
          <p:cNvPr id="6" name="Footer Placeholder 1"/>
          <p:cNvSpPr>
            <a:spLocks noGrp="1"/>
          </p:cNvSpPr>
          <p:nvPr>
            <p:ph type="ftr" sz="quarter" idx="11"/>
          </p:nvPr>
        </p:nvSpPr>
        <p:spPr>
          <a:xfrm>
            <a:off x="6768366" y="6168499"/>
            <a:ext cx="3859795" cy="298977"/>
          </a:xfrm>
        </p:spPr>
        <p:txBody>
          <a:bodyPr/>
          <a:lstStyle/>
          <a:p>
            <a:r>
              <a:rPr lang="en-US" dirty="0" smtClean="0"/>
              <a:t> Public Performance Feb 2020 </a:t>
            </a:r>
            <a:endParaRPr lang="en-US" dirty="0"/>
          </a:p>
        </p:txBody>
      </p:sp>
    </p:spTree>
    <p:extLst>
      <p:ext uri="{BB962C8B-B14F-4D97-AF65-F5344CB8AC3E}">
        <p14:creationId xmlns:p14="http://schemas.microsoft.com/office/powerpoint/2010/main" val="224659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400" dirty="0" smtClean="0"/>
              <a:t>Operation Uplift – Background and Context </a:t>
            </a:r>
            <a:endParaRPr lang="en-GB" sz="3400" dirty="0"/>
          </a:p>
        </p:txBody>
      </p:sp>
      <p:sp>
        <p:nvSpPr>
          <p:cNvPr id="3" name="Content Placeholder 2"/>
          <p:cNvSpPr>
            <a:spLocks noGrp="1"/>
          </p:cNvSpPr>
          <p:nvPr>
            <p:ph idx="1"/>
          </p:nvPr>
        </p:nvSpPr>
        <p:spPr>
          <a:xfrm>
            <a:off x="1266689" y="1434914"/>
            <a:ext cx="10402147" cy="4201612"/>
          </a:xfrm>
        </p:spPr>
        <p:txBody>
          <a:bodyPr/>
          <a:lstStyle/>
          <a:p>
            <a:pPr lvl="0">
              <a:buFont typeface="Arial" panose="020B0604020202020204" pitchFamily="34" charset="0"/>
              <a:buChar char="•"/>
            </a:pPr>
            <a:r>
              <a:rPr lang="en-GB" sz="2000" dirty="0" smtClean="0"/>
              <a:t>National increase of 20,000 police officers over 3 years</a:t>
            </a:r>
          </a:p>
          <a:p>
            <a:pPr lvl="0">
              <a:buFont typeface="Arial" panose="020B0604020202020204" pitchFamily="34" charset="0"/>
              <a:buChar char="•"/>
            </a:pPr>
            <a:r>
              <a:rPr lang="en-GB" sz="2000" dirty="0"/>
              <a:t>W</a:t>
            </a:r>
            <a:r>
              <a:rPr lang="en-GB" sz="2000" dirty="0" smtClean="0"/>
              <a:t>elcomed by the Staffordshire Commissioner and the Chief Constable</a:t>
            </a:r>
          </a:p>
          <a:p>
            <a:pPr>
              <a:buFont typeface="Arial" panose="020B0604020202020204" pitchFamily="34" charset="0"/>
              <a:buChar char="•"/>
            </a:pPr>
            <a:r>
              <a:rPr lang="en-GB" sz="2000" dirty="0" smtClean="0"/>
              <a:t>Staffordshire’s anticipated allocation is 300:</a:t>
            </a:r>
          </a:p>
          <a:p>
            <a:pPr lvl="1">
              <a:buFont typeface="Arial" panose="020B0604020202020204" pitchFamily="34" charset="0"/>
              <a:buChar char="•"/>
            </a:pPr>
            <a:r>
              <a:rPr lang="en-GB" sz="2000" dirty="0" smtClean="0"/>
              <a:t>  90 in 2020/21 (confirmed and grant funding received)</a:t>
            </a:r>
          </a:p>
          <a:p>
            <a:pPr lvl="1">
              <a:buFont typeface="Arial" panose="020B0604020202020204" pitchFamily="34" charset="0"/>
              <a:buChar char="•"/>
            </a:pPr>
            <a:r>
              <a:rPr lang="en-GB" sz="2000" dirty="0" smtClean="0"/>
              <a:t>120 in 2021/22 (estimated)</a:t>
            </a:r>
          </a:p>
          <a:p>
            <a:pPr lvl="1">
              <a:buFont typeface="Arial" panose="020B0604020202020204" pitchFamily="34" charset="0"/>
              <a:buChar char="•"/>
            </a:pPr>
            <a:r>
              <a:rPr lang="en-GB" sz="2000" dirty="0" smtClean="0"/>
              <a:t>  90 in 2022/23 (estimated)</a:t>
            </a:r>
          </a:p>
          <a:p>
            <a:pPr>
              <a:buFont typeface="Arial" panose="020B0604020202020204" pitchFamily="34" charset="0"/>
              <a:buChar char="•"/>
            </a:pPr>
            <a:r>
              <a:rPr lang="en-GB" sz="2000" dirty="0" smtClean="0"/>
              <a:t>Genuine increase in officer numbers above previous precept increases</a:t>
            </a:r>
          </a:p>
          <a:p>
            <a:pPr>
              <a:buFont typeface="Arial" panose="020B0604020202020204" pitchFamily="34" charset="0"/>
              <a:buChar char="•"/>
            </a:pPr>
            <a:r>
              <a:rPr lang="en-GB" sz="2000" dirty="0" smtClean="0"/>
              <a:t>Achievement of officer numbers monitored by Home Office</a:t>
            </a:r>
            <a:endParaRPr lang="en-GB" sz="2000" dirty="0"/>
          </a:p>
          <a:p>
            <a:pPr marL="288000" lvl="1" indent="0">
              <a:buNone/>
            </a:pPr>
            <a:endParaRPr lang="en-GB" sz="2000" dirty="0" smtClean="0"/>
          </a:p>
          <a:p>
            <a:pPr marL="0" indent="0">
              <a:buNone/>
            </a:pPr>
            <a:endParaRPr lang="en-GB" sz="2000" dirty="0" smtClean="0"/>
          </a:p>
          <a:p>
            <a:pPr marL="0" lvl="0" indent="0">
              <a:lnSpc>
                <a:spcPct val="100000"/>
              </a:lnSpc>
              <a:buNone/>
            </a:pPr>
            <a:endParaRPr lang="en-GB" sz="2000" dirty="0" smtClean="0"/>
          </a:p>
          <a:p>
            <a:pPr marL="0" indent="0">
              <a:buNone/>
            </a:pPr>
            <a:endParaRPr lang="en-GB" sz="2200" dirty="0"/>
          </a:p>
        </p:txBody>
      </p:sp>
      <p:sp>
        <p:nvSpPr>
          <p:cNvPr id="5" name="Slide Number Placeholder 4"/>
          <p:cNvSpPr>
            <a:spLocks noGrp="1"/>
          </p:cNvSpPr>
          <p:nvPr>
            <p:ph type="sldNum" sz="quarter" idx="12"/>
          </p:nvPr>
        </p:nvSpPr>
        <p:spPr/>
        <p:txBody>
          <a:bodyPr/>
          <a:lstStyle/>
          <a:p>
            <a:fld id="{D0191F23-A502-984D-9253-C76C0BBA50AB}" type="slidenum">
              <a:rPr lang="en-GB" smtClean="0"/>
              <a:t>10</a:t>
            </a:fld>
            <a:endParaRPr lang="en-GB" dirty="0"/>
          </a:p>
        </p:txBody>
      </p:sp>
      <p:sp>
        <p:nvSpPr>
          <p:cNvPr id="7" name="Footer Placeholder 1"/>
          <p:cNvSpPr>
            <a:spLocks noGrp="1"/>
          </p:cNvSpPr>
          <p:nvPr>
            <p:ph type="ftr" sz="quarter" idx="11"/>
          </p:nvPr>
        </p:nvSpPr>
        <p:spPr>
          <a:xfrm>
            <a:off x="6767513" y="6167438"/>
            <a:ext cx="3859212" cy="300037"/>
          </a:xfrm>
        </p:spPr>
        <p:txBody>
          <a:bodyPr/>
          <a:lstStyle/>
          <a:p>
            <a:r>
              <a:rPr lang="en-US" dirty="0" smtClean="0"/>
              <a:t> Public Performance Feb 2020 </a:t>
            </a:r>
            <a:endParaRPr lang="en-US" dirty="0"/>
          </a:p>
        </p:txBody>
      </p:sp>
    </p:spTree>
    <p:extLst>
      <p:ext uri="{BB962C8B-B14F-4D97-AF65-F5344CB8AC3E}">
        <p14:creationId xmlns:p14="http://schemas.microsoft.com/office/powerpoint/2010/main" val="1780859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400" dirty="0"/>
              <a:t>Operation Uplift </a:t>
            </a:r>
            <a:r>
              <a:rPr lang="en-GB" sz="3400" dirty="0" smtClean="0"/>
              <a:t>- Opportunity</a:t>
            </a:r>
            <a:endParaRPr lang="en-GB" sz="3400" dirty="0"/>
          </a:p>
        </p:txBody>
      </p:sp>
      <p:sp>
        <p:nvSpPr>
          <p:cNvPr id="3" name="Content Placeholder 2"/>
          <p:cNvSpPr>
            <a:spLocks noGrp="1"/>
          </p:cNvSpPr>
          <p:nvPr>
            <p:ph idx="1"/>
          </p:nvPr>
        </p:nvSpPr>
        <p:spPr>
          <a:xfrm>
            <a:off x="1266689" y="1367739"/>
            <a:ext cx="9849147" cy="4593223"/>
          </a:xfrm>
        </p:spPr>
        <p:txBody>
          <a:bodyPr/>
          <a:lstStyle/>
          <a:p>
            <a:pPr marL="0" indent="0">
              <a:lnSpc>
                <a:spcPct val="100000"/>
              </a:lnSpc>
              <a:buNone/>
            </a:pPr>
            <a:endParaRPr lang="en-GB" sz="2400" dirty="0"/>
          </a:p>
          <a:p>
            <a:pPr>
              <a:lnSpc>
                <a:spcPct val="100000"/>
              </a:lnSpc>
              <a:buFont typeface="Arial" panose="020B0604020202020204" pitchFamily="34" charset="0"/>
              <a:buChar char="•"/>
            </a:pPr>
            <a:r>
              <a:rPr lang="en-GB" sz="2000" dirty="0" smtClean="0"/>
              <a:t>Uplift gives the opportunity to deploy additional officers in areas of most need as decided by the Chief Constable</a:t>
            </a:r>
          </a:p>
          <a:p>
            <a:pPr>
              <a:lnSpc>
                <a:spcPct val="100000"/>
              </a:lnSpc>
              <a:buFont typeface="Arial" panose="020B0604020202020204" pitchFamily="34" charset="0"/>
              <a:buChar char="•"/>
            </a:pPr>
            <a:r>
              <a:rPr lang="en-GB" sz="2000" dirty="0" smtClean="0"/>
              <a:t>Allocation of the 90 officers in 2020/21 (30 in March 2020; 60 by March 2021) is planned in the following areas:</a:t>
            </a:r>
          </a:p>
          <a:p>
            <a:pPr lvl="1">
              <a:lnSpc>
                <a:spcPct val="100000"/>
              </a:lnSpc>
              <a:spcBef>
                <a:spcPts val="600"/>
              </a:spcBef>
              <a:buFont typeface="Arial" panose="020B0604020202020204" pitchFamily="34" charset="0"/>
              <a:buChar char="•"/>
            </a:pPr>
            <a:r>
              <a:rPr lang="en-GB" sz="2000" dirty="0" smtClean="0"/>
              <a:t>24/7 </a:t>
            </a:r>
            <a:r>
              <a:rPr lang="en-GB" sz="2000" dirty="0"/>
              <a:t>Uniformed Proactive disruptions</a:t>
            </a:r>
          </a:p>
          <a:p>
            <a:pPr lvl="1">
              <a:lnSpc>
                <a:spcPct val="100000"/>
              </a:lnSpc>
              <a:spcBef>
                <a:spcPts val="600"/>
              </a:spcBef>
              <a:buFont typeface="Arial" panose="020B0604020202020204" pitchFamily="34" charset="0"/>
              <a:buChar char="•"/>
            </a:pPr>
            <a:r>
              <a:rPr lang="en-GB" sz="2000" dirty="0"/>
              <a:t>Offender Management</a:t>
            </a:r>
          </a:p>
          <a:p>
            <a:pPr lvl="1">
              <a:lnSpc>
                <a:spcPct val="100000"/>
              </a:lnSpc>
              <a:spcBef>
                <a:spcPts val="600"/>
              </a:spcBef>
              <a:buFont typeface="Arial" panose="020B0604020202020204" pitchFamily="34" charset="0"/>
              <a:buChar char="•"/>
            </a:pPr>
            <a:r>
              <a:rPr lang="en-GB" sz="2000" dirty="0"/>
              <a:t>Adult Protection Exploitation Team</a:t>
            </a:r>
          </a:p>
          <a:p>
            <a:pPr lvl="1">
              <a:lnSpc>
                <a:spcPct val="100000"/>
              </a:lnSpc>
              <a:spcBef>
                <a:spcPts val="600"/>
              </a:spcBef>
              <a:buFont typeface="Arial" panose="020B0604020202020204" pitchFamily="34" charset="0"/>
              <a:buChar char="•"/>
            </a:pPr>
            <a:r>
              <a:rPr lang="en-GB" sz="2000" dirty="0"/>
              <a:t>Child Protection Exploitation Team</a:t>
            </a:r>
          </a:p>
          <a:p>
            <a:pPr lvl="1">
              <a:lnSpc>
                <a:spcPct val="100000"/>
              </a:lnSpc>
              <a:spcBef>
                <a:spcPts val="600"/>
              </a:spcBef>
              <a:buFont typeface="Arial" panose="020B0604020202020204" pitchFamily="34" charset="0"/>
              <a:buChar char="•"/>
            </a:pPr>
            <a:r>
              <a:rPr lang="en-GB" sz="2000" dirty="0"/>
              <a:t>Tutoring of new constables</a:t>
            </a:r>
          </a:p>
          <a:p>
            <a:pPr lvl="1">
              <a:lnSpc>
                <a:spcPct val="100000"/>
              </a:lnSpc>
              <a:spcBef>
                <a:spcPts val="600"/>
              </a:spcBef>
              <a:buFont typeface="Arial" panose="020B0604020202020204" pitchFamily="34" charset="0"/>
              <a:buChar char="•"/>
            </a:pPr>
            <a:r>
              <a:rPr lang="en-GB" sz="2000" dirty="0"/>
              <a:t>Roads Policing</a:t>
            </a:r>
          </a:p>
          <a:p>
            <a:endParaRPr lang="en-GB" sz="2400" dirty="0" smtClean="0"/>
          </a:p>
          <a:p>
            <a:endParaRPr lang="en-GB" sz="2400" dirty="0" smtClean="0"/>
          </a:p>
          <a:p>
            <a:endParaRPr lang="en-GB" dirty="0"/>
          </a:p>
        </p:txBody>
      </p:sp>
      <p:sp>
        <p:nvSpPr>
          <p:cNvPr id="5" name="Slide Number Placeholder 4"/>
          <p:cNvSpPr>
            <a:spLocks noGrp="1"/>
          </p:cNvSpPr>
          <p:nvPr>
            <p:ph type="sldNum" sz="quarter" idx="12"/>
          </p:nvPr>
        </p:nvSpPr>
        <p:spPr/>
        <p:txBody>
          <a:bodyPr/>
          <a:lstStyle/>
          <a:p>
            <a:fld id="{D0191F23-A502-984D-9253-C76C0BBA50AB}" type="slidenum">
              <a:rPr lang="en-GB" smtClean="0"/>
              <a:t>11</a:t>
            </a:fld>
            <a:endParaRPr lang="en-GB" dirty="0"/>
          </a:p>
        </p:txBody>
      </p:sp>
      <p:sp>
        <p:nvSpPr>
          <p:cNvPr id="6" name="Footer Placeholder 1"/>
          <p:cNvSpPr>
            <a:spLocks noGrp="1"/>
          </p:cNvSpPr>
          <p:nvPr>
            <p:ph type="ftr" sz="quarter" idx="11"/>
          </p:nvPr>
        </p:nvSpPr>
        <p:spPr>
          <a:xfrm>
            <a:off x="6767513" y="6167438"/>
            <a:ext cx="3859212" cy="300037"/>
          </a:xfrm>
        </p:spPr>
        <p:txBody>
          <a:bodyPr/>
          <a:lstStyle/>
          <a:p>
            <a:r>
              <a:rPr lang="en-US" dirty="0" smtClean="0"/>
              <a:t> Public Performance Feb 2020 </a:t>
            </a:r>
            <a:endParaRPr lang="en-US" dirty="0"/>
          </a:p>
        </p:txBody>
      </p:sp>
    </p:spTree>
    <p:extLst>
      <p:ext uri="{BB962C8B-B14F-4D97-AF65-F5344CB8AC3E}">
        <p14:creationId xmlns:p14="http://schemas.microsoft.com/office/powerpoint/2010/main" val="2868208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400" dirty="0"/>
              <a:t>PCC Investment </a:t>
            </a:r>
            <a:r>
              <a:rPr lang="en-GB" sz="3400" dirty="0" smtClean="0"/>
              <a:t>Opportunities 2020/21 </a:t>
            </a:r>
            <a:endParaRPr lang="en-GB" sz="3400" dirty="0"/>
          </a:p>
        </p:txBody>
      </p:sp>
      <p:sp>
        <p:nvSpPr>
          <p:cNvPr id="3" name="Content Placeholder 2"/>
          <p:cNvSpPr>
            <a:spLocks noGrp="1"/>
          </p:cNvSpPr>
          <p:nvPr>
            <p:ph idx="1"/>
          </p:nvPr>
        </p:nvSpPr>
        <p:spPr>
          <a:xfrm>
            <a:off x="627797" y="1475008"/>
            <a:ext cx="11136573" cy="4175165"/>
          </a:xfrm>
        </p:spPr>
        <p:txBody>
          <a:bodyPr/>
          <a:lstStyle/>
          <a:p>
            <a:r>
              <a:rPr lang="en-GB" sz="2400" dirty="0"/>
              <a:t>6</a:t>
            </a:r>
            <a:r>
              <a:rPr lang="en-GB" sz="2400" dirty="0" smtClean="0"/>
              <a:t> areas developed - £1.7 million investment </a:t>
            </a:r>
          </a:p>
          <a:p>
            <a:r>
              <a:rPr lang="en-GB" sz="2400" dirty="0" smtClean="0"/>
              <a:t>Supporting ‘Uplift’ investment; focused on proactivity</a:t>
            </a:r>
            <a:r>
              <a:rPr lang="en-GB" sz="2400" dirty="0"/>
              <a:t>, preventative activity and investigative capability </a:t>
            </a:r>
            <a:endParaRPr lang="en-GB" sz="2400" dirty="0" smtClean="0"/>
          </a:p>
          <a:p>
            <a:pPr lvl="1">
              <a:buFont typeface="Arial" panose="020B0604020202020204" pitchFamily="34" charset="0"/>
              <a:buChar char="•"/>
            </a:pPr>
            <a:r>
              <a:rPr lang="en-GB" sz="2000" dirty="0" smtClean="0"/>
              <a:t>The </a:t>
            </a:r>
            <a:r>
              <a:rPr lang="en-GB" sz="2000" dirty="0"/>
              <a:t>Special Constabulary (Equipment</a:t>
            </a:r>
            <a:r>
              <a:rPr lang="en-GB" sz="2000" dirty="0" smtClean="0"/>
              <a:t>)</a:t>
            </a:r>
            <a:endParaRPr lang="en-GB" sz="2000" dirty="0"/>
          </a:p>
          <a:p>
            <a:pPr lvl="1">
              <a:buFont typeface="Arial" panose="020B0604020202020204" pitchFamily="34" charset="0"/>
              <a:buChar char="•"/>
            </a:pPr>
            <a:r>
              <a:rPr lang="en-GB" sz="2000" dirty="0" smtClean="0"/>
              <a:t>Automatic </a:t>
            </a:r>
            <a:r>
              <a:rPr lang="en-GB" sz="2000" dirty="0"/>
              <a:t>Number Plate Recognition (ANPR</a:t>
            </a:r>
            <a:r>
              <a:rPr lang="en-GB" sz="2000" dirty="0" smtClean="0"/>
              <a:t>)</a:t>
            </a:r>
            <a:endParaRPr lang="en-GB" sz="2000" dirty="0"/>
          </a:p>
          <a:p>
            <a:pPr lvl="1">
              <a:buFont typeface="Arial" panose="020B0604020202020204" pitchFamily="34" charset="0"/>
              <a:buChar char="•"/>
            </a:pPr>
            <a:r>
              <a:rPr lang="en-GB" sz="2000" dirty="0" smtClean="0"/>
              <a:t>Technology </a:t>
            </a:r>
            <a:r>
              <a:rPr lang="en-GB" sz="2000" dirty="0"/>
              <a:t>and Digital </a:t>
            </a:r>
            <a:r>
              <a:rPr lang="en-GB" sz="2000" dirty="0" smtClean="0"/>
              <a:t>Capability</a:t>
            </a:r>
            <a:endParaRPr lang="en-GB" sz="2000" dirty="0"/>
          </a:p>
          <a:p>
            <a:pPr lvl="1">
              <a:buFont typeface="Arial" panose="020B0604020202020204" pitchFamily="34" charset="0"/>
              <a:buChar char="•"/>
            </a:pPr>
            <a:r>
              <a:rPr lang="en-GB" sz="2000" dirty="0" smtClean="0"/>
              <a:t>Technology </a:t>
            </a:r>
            <a:r>
              <a:rPr lang="en-GB" sz="2000" dirty="0"/>
              <a:t>Modernisation &amp; </a:t>
            </a:r>
            <a:r>
              <a:rPr lang="en-GB" sz="2000" dirty="0" smtClean="0"/>
              <a:t>Innovation</a:t>
            </a:r>
            <a:endParaRPr lang="en-GB" sz="2000" dirty="0"/>
          </a:p>
          <a:p>
            <a:pPr lvl="1">
              <a:buFont typeface="Arial" panose="020B0604020202020204" pitchFamily="34" charset="0"/>
              <a:buChar char="•"/>
            </a:pPr>
            <a:r>
              <a:rPr lang="en-GB" sz="2000" dirty="0" smtClean="0"/>
              <a:t>Contact </a:t>
            </a:r>
            <a:r>
              <a:rPr lang="en-GB" sz="2000" dirty="0"/>
              <a:t>Management Data Exploitation </a:t>
            </a:r>
            <a:r>
              <a:rPr lang="en-GB" sz="2000" dirty="0" smtClean="0"/>
              <a:t>Systems</a:t>
            </a:r>
            <a:endParaRPr lang="en-GB" sz="2000" dirty="0"/>
          </a:p>
          <a:p>
            <a:pPr lvl="1">
              <a:buFont typeface="Arial" panose="020B0604020202020204" pitchFamily="34" charset="0"/>
              <a:buChar char="•"/>
            </a:pPr>
            <a:r>
              <a:rPr lang="en-GB" sz="2000" dirty="0" smtClean="0"/>
              <a:t>Investigations </a:t>
            </a:r>
            <a:r>
              <a:rPr lang="en-GB" sz="2000" dirty="0"/>
              <a:t>&amp; </a:t>
            </a:r>
            <a:r>
              <a:rPr lang="en-GB" sz="2000" dirty="0" smtClean="0"/>
              <a:t>Intelligence</a:t>
            </a:r>
            <a:endParaRPr lang="en-GB" sz="2400" dirty="0" smtClean="0"/>
          </a:p>
          <a:p>
            <a:pPr marL="0" indent="0">
              <a:buNone/>
            </a:pPr>
            <a:endParaRPr lang="en-GB" sz="2400" dirty="0" smtClean="0"/>
          </a:p>
        </p:txBody>
      </p:sp>
      <p:sp>
        <p:nvSpPr>
          <p:cNvPr id="5" name="Slide Number Placeholder 4"/>
          <p:cNvSpPr>
            <a:spLocks noGrp="1"/>
          </p:cNvSpPr>
          <p:nvPr>
            <p:ph type="sldNum" sz="quarter" idx="12"/>
          </p:nvPr>
        </p:nvSpPr>
        <p:spPr/>
        <p:txBody>
          <a:bodyPr/>
          <a:lstStyle/>
          <a:p>
            <a:fld id="{D0191F23-A502-984D-9253-C76C0BBA50AB}" type="slidenum">
              <a:rPr lang="en-GB" smtClean="0"/>
              <a:t>12</a:t>
            </a:fld>
            <a:endParaRPr lang="en-GB"/>
          </a:p>
        </p:txBody>
      </p:sp>
      <p:sp>
        <p:nvSpPr>
          <p:cNvPr id="7" name="Footer Placeholder 1"/>
          <p:cNvSpPr>
            <a:spLocks noGrp="1"/>
          </p:cNvSpPr>
          <p:nvPr>
            <p:ph type="ftr" sz="quarter" idx="11"/>
          </p:nvPr>
        </p:nvSpPr>
        <p:spPr>
          <a:xfrm>
            <a:off x="6768366" y="6168499"/>
            <a:ext cx="3859795" cy="298977"/>
          </a:xfrm>
        </p:spPr>
        <p:txBody>
          <a:bodyPr/>
          <a:lstStyle/>
          <a:p>
            <a:r>
              <a:rPr lang="en-US" dirty="0" smtClean="0"/>
              <a:t> Public Performance Feb 2020 </a:t>
            </a:r>
            <a:endParaRPr lang="en-US" dirty="0"/>
          </a:p>
        </p:txBody>
      </p:sp>
    </p:spTree>
    <p:extLst>
      <p:ext uri="{BB962C8B-B14F-4D97-AF65-F5344CB8AC3E}">
        <p14:creationId xmlns:p14="http://schemas.microsoft.com/office/powerpoint/2010/main" val="3632901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400" dirty="0" smtClean="0"/>
              <a:t>HMICFRS Integrated PEEL Assessment Report 2019</a:t>
            </a:r>
            <a:endParaRPr lang="en-GB" sz="3400" dirty="0"/>
          </a:p>
        </p:txBody>
      </p:sp>
      <p:sp>
        <p:nvSpPr>
          <p:cNvPr id="3" name="Content Placeholder 2"/>
          <p:cNvSpPr>
            <a:spLocks noGrp="1"/>
          </p:cNvSpPr>
          <p:nvPr>
            <p:ph idx="1"/>
          </p:nvPr>
        </p:nvSpPr>
        <p:spPr>
          <a:xfrm>
            <a:off x="627797" y="1162303"/>
            <a:ext cx="11136573" cy="4175165"/>
          </a:xfrm>
        </p:spPr>
        <p:txBody>
          <a:bodyPr/>
          <a:lstStyle/>
          <a:p>
            <a:endParaRPr lang="en-GB" sz="2400" dirty="0" smtClean="0"/>
          </a:p>
          <a:p>
            <a:pPr marL="288000" lvl="1" indent="0">
              <a:buNone/>
            </a:pPr>
            <a:r>
              <a:rPr lang="en-GB" sz="2400" dirty="0" smtClean="0"/>
              <a:t>Staffordshire Police assessed as:</a:t>
            </a:r>
          </a:p>
        </p:txBody>
      </p:sp>
      <p:sp>
        <p:nvSpPr>
          <p:cNvPr id="5" name="Slide Number Placeholder 4"/>
          <p:cNvSpPr>
            <a:spLocks noGrp="1"/>
          </p:cNvSpPr>
          <p:nvPr>
            <p:ph type="sldNum" sz="quarter" idx="12"/>
          </p:nvPr>
        </p:nvSpPr>
        <p:spPr/>
        <p:txBody>
          <a:bodyPr/>
          <a:lstStyle/>
          <a:p>
            <a:fld id="{D0191F23-A502-984D-9253-C76C0BBA50AB}" type="slidenum">
              <a:rPr lang="en-GB" smtClean="0"/>
              <a:t>13</a:t>
            </a:fld>
            <a:endParaRPr lang="en-GB"/>
          </a:p>
        </p:txBody>
      </p:sp>
      <p:sp>
        <p:nvSpPr>
          <p:cNvPr id="6" name="Footer Placeholder 1"/>
          <p:cNvSpPr>
            <a:spLocks noGrp="1"/>
          </p:cNvSpPr>
          <p:nvPr>
            <p:ph type="ftr" sz="quarter" idx="11"/>
          </p:nvPr>
        </p:nvSpPr>
        <p:spPr>
          <a:xfrm>
            <a:off x="6768366" y="6168499"/>
            <a:ext cx="3859795" cy="298977"/>
          </a:xfrm>
        </p:spPr>
        <p:txBody>
          <a:bodyPr/>
          <a:lstStyle/>
          <a:p>
            <a:r>
              <a:rPr lang="en-US" dirty="0" smtClean="0"/>
              <a:t> Public Performance Feb 2020 </a:t>
            </a:r>
            <a:endParaRPr lang="en-US" dirty="0"/>
          </a:p>
        </p:txBody>
      </p:sp>
      <p:sp>
        <p:nvSpPr>
          <p:cNvPr id="4" name="Rectangle 3"/>
          <p:cNvSpPr/>
          <p:nvPr/>
        </p:nvSpPr>
        <p:spPr>
          <a:xfrm>
            <a:off x="1266689" y="2382244"/>
            <a:ext cx="9729259" cy="1887696"/>
          </a:xfrm>
          <a:prstGeom prst="rect">
            <a:avLst/>
          </a:prstGeom>
        </p:spPr>
        <p:txBody>
          <a:bodyPr wrap="square">
            <a:spAutoFit/>
          </a:bodyPr>
          <a:lstStyle/>
          <a:p>
            <a:pPr marL="342900" lvl="0" indent="-342900">
              <a:spcBef>
                <a:spcPts val="1000"/>
              </a:spcBef>
              <a:spcAft>
                <a:spcPts val="0"/>
              </a:spcAft>
              <a:buClr>
                <a:schemeClr val="accent3"/>
              </a:buClr>
              <a:buFont typeface="Wingdings" panose="05000000000000000000" pitchFamily="2" charset="2"/>
              <a:buChar char="§"/>
            </a:pPr>
            <a:r>
              <a:rPr lang="en-GB" sz="2000" dirty="0" smtClean="0">
                <a:solidFill>
                  <a:schemeClr val="tx2"/>
                </a:solidFill>
              </a:rPr>
              <a:t>‘Good</a:t>
            </a:r>
            <a:r>
              <a:rPr lang="en-GB" sz="2000" dirty="0">
                <a:solidFill>
                  <a:schemeClr val="tx2"/>
                </a:solidFill>
              </a:rPr>
              <a:t>’ at effectively reducing crime and keeping people safe;</a:t>
            </a:r>
          </a:p>
          <a:p>
            <a:pPr marL="288000" lvl="0" indent="-288000">
              <a:spcBef>
                <a:spcPts val="1000"/>
              </a:spcBef>
              <a:spcAft>
                <a:spcPts val="0"/>
              </a:spcAft>
              <a:buClr>
                <a:schemeClr val="accent3"/>
              </a:buClr>
              <a:buFont typeface="Arial" panose="020B0604020202020204" pitchFamily="34" charset="0"/>
              <a:buChar char="•"/>
            </a:pPr>
            <a:r>
              <a:rPr lang="en-GB" sz="2000" dirty="0" smtClean="0">
                <a:solidFill>
                  <a:schemeClr val="tx2"/>
                </a:solidFill>
              </a:rPr>
              <a:t>‘Good</a:t>
            </a:r>
            <a:r>
              <a:rPr lang="en-GB" sz="2000" dirty="0">
                <a:solidFill>
                  <a:schemeClr val="tx2"/>
                </a:solidFill>
              </a:rPr>
              <a:t>’ at operating efficiently and providing sustainable services to the public;</a:t>
            </a:r>
          </a:p>
          <a:p>
            <a:pPr marL="288000" indent="-288000">
              <a:spcBef>
                <a:spcPts val="1000"/>
              </a:spcBef>
              <a:buClr>
                <a:schemeClr val="accent3"/>
              </a:buClr>
              <a:buFont typeface="Arial" panose="020B0604020202020204" pitchFamily="34" charset="0"/>
              <a:buChar char="•"/>
            </a:pPr>
            <a:r>
              <a:rPr lang="en-GB" sz="2000" dirty="0" smtClean="0">
                <a:solidFill>
                  <a:schemeClr val="tx2"/>
                </a:solidFill>
              </a:rPr>
              <a:t>‘Good</a:t>
            </a:r>
            <a:r>
              <a:rPr lang="en-GB" sz="2000" dirty="0">
                <a:solidFill>
                  <a:schemeClr val="tx2"/>
                </a:solidFill>
              </a:rPr>
              <a:t>’ at how it treats the public and its workforce with a continuing focus on upholding an ethical culture and promoting the standards of professional behaviour it expects</a:t>
            </a:r>
          </a:p>
        </p:txBody>
      </p:sp>
    </p:spTree>
    <p:extLst>
      <p:ext uri="{BB962C8B-B14F-4D97-AF65-F5344CB8AC3E}">
        <p14:creationId xmlns:p14="http://schemas.microsoft.com/office/powerpoint/2010/main" val="951331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689" y="0"/>
            <a:ext cx="10969943" cy="661737"/>
          </a:xfrm>
        </p:spPr>
        <p:txBody>
          <a:bodyPr/>
          <a:lstStyle/>
          <a:p>
            <a:r>
              <a:rPr lang="en-GB" dirty="0"/>
              <a:t>HMICFRS PEEL </a:t>
            </a:r>
            <a:r>
              <a:rPr lang="en-GB" dirty="0" smtClean="0"/>
              <a:t>Inspection - Staffordshire Results Timeline </a:t>
            </a:r>
            <a:endParaRPr lang="en-GB" dirty="0"/>
          </a:p>
        </p:txBody>
      </p:sp>
      <p:sp>
        <p:nvSpPr>
          <p:cNvPr id="5" name="Slide Number Placeholder 4"/>
          <p:cNvSpPr>
            <a:spLocks noGrp="1"/>
          </p:cNvSpPr>
          <p:nvPr>
            <p:ph type="sldNum" sz="quarter" idx="12"/>
          </p:nvPr>
        </p:nvSpPr>
        <p:spPr/>
        <p:txBody>
          <a:bodyPr/>
          <a:lstStyle/>
          <a:p>
            <a:fld id="{D0191F23-A502-984D-9253-C76C0BBA50AB}" type="slidenum">
              <a:rPr lang="en-GB" smtClean="0"/>
              <a:t>14</a:t>
            </a:fld>
            <a:endParaRPr lang="en-GB" dirty="0"/>
          </a:p>
        </p:txBody>
      </p:sp>
      <p:pic>
        <p:nvPicPr>
          <p:cNvPr id="3" name="Content Placeholder 2"/>
          <p:cNvPicPr>
            <a:picLocks noGrp="1" noChangeAspect="1"/>
          </p:cNvPicPr>
          <p:nvPr>
            <p:ph idx="1"/>
          </p:nvPr>
        </p:nvPicPr>
        <p:blipFill>
          <a:blip r:embed="rId3"/>
          <a:stretch>
            <a:fillRect/>
          </a:stretch>
        </p:blipFill>
        <p:spPr>
          <a:xfrm>
            <a:off x="1127787" y="677361"/>
            <a:ext cx="10319569" cy="1721781"/>
          </a:xfrm>
          <a:prstGeom prst="rect">
            <a:avLst/>
          </a:prstGeom>
        </p:spPr>
      </p:pic>
      <p:pic>
        <p:nvPicPr>
          <p:cNvPr id="4" name="Picture 3"/>
          <p:cNvPicPr>
            <a:picLocks noChangeAspect="1"/>
          </p:cNvPicPr>
          <p:nvPr/>
        </p:nvPicPr>
        <p:blipFill>
          <a:blip r:embed="rId4"/>
          <a:stretch>
            <a:fillRect/>
          </a:stretch>
        </p:blipFill>
        <p:spPr>
          <a:xfrm>
            <a:off x="1127789" y="2625146"/>
            <a:ext cx="10319569" cy="1304718"/>
          </a:xfrm>
          <a:prstGeom prst="rect">
            <a:avLst/>
          </a:prstGeom>
        </p:spPr>
      </p:pic>
      <p:pic>
        <p:nvPicPr>
          <p:cNvPr id="11" name="Picture 10"/>
          <p:cNvPicPr>
            <a:picLocks noChangeAspect="1"/>
          </p:cNvPicPr>
          <p:nvPr/>
        </p:nvPicPr>
        <p:blipFill>
          <a:blip r:embed="rId5"/>
          <a:stretch>
            <a:fillRect/>
          </a:stretch>
        </p:blipFill>
        <p:spPr>
          <a:xfrm>
            <a:off x="1127788" y="4155868"/>
            <a:ext cx="10319569" cy="1264570"/>
          </a:xfrm>
          <a:prstGeom prst="rect">
            <a:avLst/>
          </a:prstGeom>
        </p:spPr>
      </p:pic>
      <p:sp>
        <p:nvSpPr>
          <p:cNvPr id="8" name="Footer Placeholder 1"/>
          <p:cNvSpPr>
            <a:spLocks noGrp="1"/>
          </p:cNvSpPr>
          <p:nvPr>
            <p:ph type="ftr" sz="quarter" idx="11"/>
          </p:nvPr>
        </p:nvSpPr>
        <p:spPr>
          <a:xfrm>
            <a:off x="6767513" y="6167438"/>
            <a:ext cx="3859212" cy="300037"/>
          </a:xfrm>
        </p:spPr>
        <p:txBody>
          <a:bodyPr/>
          <a:lstStyle/>
          <a:p>
            <a:r>
              <a:rPr lang="en-US" dirty="0" smtClean="0"/>
              <a:t> Public Performance Feb 2020 </a:t>
            </a:r>
            <a:endParaRPr lang="en-US" dirty="0"/>
          </a:p>
        </p:txBody>
      </p:sp>
    </p:spTree>
    <p:extLst>
      <p:ext uri="{BB962C8B-B14F-4D97-AF65-F5344CB8AC3E}">
        <p14:creationId xmlns:p14="http://schemas.microsoft.com/office/powerpoint/2010/main" val="47173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Risks, </a:t>
            </a:r>
            <a:r>
              <a:rPr lang="en-GB" sz="4000" dirty="0"/>
              <a:t>Issues &amp; Opportunities </a:t>
            </a:r>
          </a:p>
        </p:txBody>
      </p:sp>
      <p:sp>
        <p:nvSpPr>
          <p:cNvPr id="3" name="Content Placeholder 2"/>
          <p:cNvSpPr>
            <a:spLocks noGrp="1"/>
          </p:cNvSpPr>
          <p:nvPr>
            <p:ph idx="1"/>
          </p:nvPr>
        </p:nvSpPr>
        <p:spPr>
          <a:xfrm>
            <a:off x="772531" y="1378573"/>
            <a:ext cx="10343306" cy="4300565"/>
          </a:xfrm>
        </p:spPr>
        <p:txBody>
          <a:bodyPr/>
          <a:lstStyle/>
          <a:p>
            <a:pPr>
              <a:spcBef>
                <a:spcPts val="600"/>
              </a:spcBef>
            </a:pPr>
            <a:r>
              <a:rPr lang="en-GB" sz="2400" dirty="0" smtClean="0"/>
              <a:t>Managed at a strategic level through Force Strategy Board</a:t>
            </a:r>
          </a:p>
          <a:p>
            <a:pPr marL="0" indent="0">
              <a:spcBef>
                <a:spcPts val="600"/>
              </a:spcBef>
              <a:buNone/>
            </a:pPr>
            <a:endParaRPr lang="en-GB" sz="2400" dirty="0" smtClean="0"/>
          </a:p>
          <a:p>
            <a:pPr>
              <a:spcBef>
                <a:spcPts val="600"/>
              </a:spcBef>
            </a:pPr>
            <a:r>
              <a:rPr lang="en-GB" sz="2400" dirty="0" smtClean="0"/>
              <a:t>Reviewed formally bi-monthly</a:t>
            </a:r>
          </a:p>
          <a:p>
            <a:pPr marL="0" indent="0">
              <a:spcBef>
                <a:spcPts val="600"/>
              </a:spcBef>
              <a:buNone/>
            </a:pPr>
            <a:endParaRPr lang="en-GB" sz="2400" dirty="0" smtClean="0"/>
          </a:p>
          <a:p>
            <a:pPr>
              <a:spcBef>
                <a:spcPts val="600"/>
              </a:spcBef>
            </a:pPr>
            <a:r>
              <a:rPr lang="en-GB" sz="2400" dirty="0" smtClean="0"/>
              <a:t>Risks, Issues &amp; Opportunities currently covering following areas:</a:t>
            </a:r>
          </a:p>
          <a:p>
            <a:pPr lvl="2">
              <a:spcBef>
                <a:spcPts val="600"/>
              </a:spcBef>
            </a:pPr>
            <a:r>
              <a:rPr lang="en-GB" sz="2200" dirty="0" smtClean="0"/>
              <a:t>Technology</a:t>
            </a:r>
          </a:p>
          <a:p>
            <a:pPr lvl="2">
              <a:spcBef>
                <a:spcPts val="600"/>
              </a:spcBef>
            </a:pPr>
            <a:r>
              <a:rPr lang="en-GB" sz="2200" dirty="0" smtClean="0"/>
              <a:t>Local Change</a:t>
            </a:r>
          </a:p>
          <a:p>
            <a:pPr lvl="2">
              <a:spcBef>
                <a:spcPts val="600"/>
              </a:spcBef>
            </a:pPr>
            <a:r>
              <a:rPr lang="en-GB" sz="2200" dirty="0" smtClean="0"/>
              <a:t>National Change  </a:t>
            </a:r>
            <a:endParaRPr lang="en-GB" sz="2200" dirty="0"/>
          </a:p>
        </p:txBody>
      </p:sp>
      <p:sp>
        <p:nvSpPr>
          <p:cNvPr id="5" name="Slide Number Placeholder 4"/>
          <p:cNvSpPr>
            <a:spLocks noGrp="1"/>
          </p:cNvSpPr>
          <p:nvPr>
            <p:ph type="sldNum" sz="quarter" idx="12"/>
          </p:nvPr>
        </p:nvSpPr>
        <p:spPr/>
        <p:txBody>
          <a:bodyPr/>
          <a:lstStyle/>
          <a:p>
            <a:fld id="{D0191F23-A502-984D-9253-C76C0BBA50AB}" type="slidenum">
              <a:rPr lang="en-GB" smtClean="0">
                <a:solidFill>
                  <a:srgbClr val="92ACBE"/>
                </a:solidFill>
              </a:rPr>
              <a:pPr/>
              <a:t>15</a:t>
            </a:fld>
            <a:endParaRPr lang="en-GB" dirty="0">
              <a:solidFill>
                <a:srgbClr val="92ACBE"/>
              </a:solidFill>
            </a:endParaRPr>
          </a:p>
        </p:txBody>
      </p:sp>
      <p:sp>
        <p:nvSpPr>
          <p:cNvPr id="7" name="Footer Placeholder 1"/>
          <p:cNvSpPr>
            <a:spLocks noGrp="1"/>
          </p:cNvSpPr>
          <p:nvPr>
            <p:ph type="ftr" sz="quarter" idx="11"/>
          </p:nvPr>
        </p:nvSpPr>
        <p:spPr>
          <a:xfrm>
            <a:off x="6767513" y="6167438"/>
            <a:ext cx="3859212" cy="300037"/>
          </a:xfrm>
        </p:spPr>
        <p:txBody>
          <a:bodyPr/>
          <a:lstStyle/>
          <a:p>
            <a:r>
              <a:rPr lang="en-US" dirty="0" smtClean="0"/>
              <a:t> Public Performance Feb 2020 </a:t>
            </a:r>
            <a:endParaRPr lang="en-US" dirty="0"/>
          </a:p>
        </p:txBody>
      </p:sp>
    </p:spTree>
    <p:extLst>
      <p:ext uri="{BB962C8B-B14F-4D97-AF65-F5344CB8AC3E}">
        <p14:creationId xmlns:p14="http://schemas.microsoft.com/office/powerpoint/2010/main" val="384789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400" dirty="0"/>
              <a:t>PCC Investment </a:t>
            </a:r>
            <a:r>
              <a:rPr lang="en-GB" sz="3400" dirty="0" smtClean="0"/>
              <a:t>Opportunities 2019/20 </a:t>
            </a:r>
            <a:endParaRPr lang="en-GB" sz="3400" dirty="0"/>
          </a:p>
        </p:txBody>
      </p:sp>
      <p:sp>
        <p:nvSpPr>
          <p:cNvPr id="3" name="Content Placeholder 2"/>
          <p:cNvSpPr>
            <a:spLocks noGrp="1"/>
          </p:cNvSpPr>
          <p:nvPr>
            <p:ph idx="1"/>
          </p:nvPr>
        </p:nvSpPr>
        <p:spPr>
          <a:xfrm>
            <a:off x="627797" y="1475008"/>
            <a:ext cx="11136573" cy="4175165"/>
          </a:xfrm>
        </p:spPr>
        <p:txBody>
          <a:bodyPr/>
          <a:lstStyle/>
          <a:p>
            <a:r>
              <a:rPr lang="en-GB" sz="2400" dirty="0" smtClean="0"/>
              <a:t>5 areas developed - £1.7 million investment </a:t>
            </a:r>
          </a:p>
          <a:p>
            <a:pPr lvl="1">
              <a:buFont typeface="Arial" panose="020B0604020202020204" pitchFamily="34" charset="0"/>
              <a:buChar char="•"/>
            </a:pPr>
            <a:r>
              <a:rPr lang="en-GB" sz="2000" dirty="0" smtClean="0"/>
              <a:t>Missing </a:t>
            </a:r>
            <a:r>
              <a:rPr lang="en-GB" sz="2000" dirty="0"/>
              <a:t>Person Investigations (Team</a:t>
            </a:r>
            <a:r>
              <a:rPr lang="en-GB" sz="2000" dirty="0" smtClean="0"/>
              <a:t>)  			</a:t>
            </a:r>
          </a:p>
          <a:p>
            <a:pPr lvl="1">
              <a:buFont typeface="Arial" panose="020B0604020202020204" pitchFamily="34" charset="0"/>
              <a:buChar char="•"/>
            </a:pPr>
            <a:r>
              <a:rPr lang="en-GB" sz="2000" dirty="0" smtClean="0"/>
              <a:t>Roads Policing Unit</a:t>
            </a:r>
          </a:p>
          <a:p>
            <a:pPr lvl="1">
              <a:buFont typeface="Arial" panose="020B0604020202020204" pitchFamily="34" charset="0"/>
              <a:buChar char="•"/>
            </a:pPr>
            <a:r>
              <a:rPr lang="en-GB" sz="2000" dirty="0" smtClean="0"/>
              <a:t>Disruptions Team</a:t>
            </a:r>
          </a:p>
          <a:p>
            <a:pPr lvl="1">
              <a:buFont typeface="Arial" panose="020B0604020202020204" pitchFamily="34" charset="0"/>
              <a:buChar char="•"/>
            </a:pPr>
            <a:r>
              <a:rPr lang="en-GB" sz="2000" dirty="0" smtClean="0"/>
              <a:t>Digital (Investigations) and Cyber Capability</a:t>
            </a:r>
          </a:p>
          <a:p>
            <a:pPr lvl="1">
              <a:buFont typeface="Arial" panose="020B0604020202020204" pitchFamily="34" charset="0"/>
              <a:buChar char="•"/>
            </a:pPr>
            <a:r>
              <a:rPr lang="en-GB" sz="2000" dirty="0" err="1" smtClean="0"/>
              <a:t>Comms</a:t>
            </a:r>
            <a:r>
              <a:rPr lang="en-GB" sz="2000" dirty="0" smtClean="0"/>
              <a:t> data; automatic analytics</a:t>
            </a:r>
            <a:endParaRPr lang="en-GB" sz="2000" dirty="0"/>
          </a:p>
          <a:p>
            <a:r>
              <a:rPr lang="en-GB" sz="2400" dirty="0" smtClean="0"/>
              <a:t>Teams scaling up in-year</a:t>
            </a:r>
          </a:p>
          <a:p>
            <a:r>
              <a:rPr lang="en-GB" sz="2400" dirty="0" smtClean="0"/>
              <a:t>Significant capability enhancements and results</a:t>
            </a:r>
          </a:p>
          <a:p>
            <a:endParaRPr lang="en-GB" sz="2400" dirty="0" smtClean="0"/>
          </a:p>
          <a:p>
            <a:pPr marL="288000" lvl="1" indent="0">
              <a:buNone/>
            </a:pPr>
            <a:endParaRPr lang="en-GB" sz="2400" dirty="0" smtClean="0"/>
          </a:p>
        </p:txBody>
      </p:sp>
      <p:sp>
        <p:nvSpPr>
          <p:cNvPr id="5" name="Slide Number Placeholder 4"/>
          <p:cNvSpPr>
            <a:spLocks noGrp="1"/>
          </p:cNvSpPr>
          <p:nvPr>
            <p:ph type="sldNum" sz="quarter" idx="12"/>
          </p:nvPr>
        </p:nvSpPr>
        <p:spPr/>
        <p:txBody>
          <a:bodyPr/>
          <a:lstStyle/>
          <a:p>
            <a:fld id="{D0191F23-A502-984D-9253-C76C0BBA50AB}" type="slidenum">
              <a:rPr lang="en-GB" smtClean="0"/>
              <a:t>2</a:t>
            </a:fld>
            <a:endParaRPr lang="en-GB"/>
          </a:p>
        </p:txBody>
      </p:sp>
      <p:sp>
        <p:nvSpPr>
          <p:cNvPr id="7" name="Footer Placeholder 1"/>
          <p:cNvSpPr>
            <a:spLocks noGrp="1"/>
          </p:cNvSpPr>
          <p:nvPr>
            <p:ph type="ftr" sz="quarter" idx="11"/>
          </p:nvPr>
        </p:nvSpPr>
        <p:spPr>
          <a:xfrm>
            <a:off x="6768366" y="6168499"/>
            <a:ext cx="3859795" cy="298977"/>
          </a:xfrm>
        </p:spPr>
        <p:txBody>
          <a:bodyPr/>
          <a:lstStyle/>
          <a:p>
            <a:r>
              <a:rPr lang="en-US" dirty="0" smtClean="0"/>
              <a:t> Public Performance Feb 2020 </a:t>
            </a:r>
            <a:endParaRPr lang="en-US" dirty="0"/>
          </a:p>
        </p:txBody>
      </p:sp>
    </p:spTree>
    <p:extLst>
      <p:ext uri="{BB962C8B-B14F-4D97-AF65-F5344CB8AC3E}">
        <p14:creationId xmlns:p14="http://schemas.microsoft.com/office/powerpoint/2010/main" val="316755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689" y="548640"/>
            <a:ext cx="10969943" cy="671301"/>
          </a:xfrm>
        </p:spPr>
        <p:txBody>
          <a:bodyPr/>
          <a:lstStyle/>
          <a:p>
            <a:r>
              <a:rPr lang="en-GB" sz="3200" dirty="0" smtClean="0"/>
              <a:t>Missing Persons Investigation Team </a:t>
            </a:r>
            <a:endParaRPr lang="en-GB" sz="3200" dirty="0"/>
          </a:p>
        </p:txBody>
      </p:sp>
      <p:sp>
        <p:nvSpPr>
          <p:cNvPr id="3" name="Content Placeholder 2"/>
          <p:cNvSpPr>
            <a:spLocks noGrp="1"/>
          </p:cNvSpPr>
          <p:nvPr>
            <p:ph idx="1"/>
          </p:nvPr>
        </p:nvSpPr>
        <p:spPr>
          <a:xfrm>
            <a:off x="917759" y="969197"/>
            <a:ext cx="11136573" cy="4327915"/>
          </a:xfrm>
        </p:spPr>
        <p:txBody>
          <a:bodyPr/>
          <a:lstStyle/>
          <a:p>
            <a:pPr>
              <a:lnSpc>
                <a:spcPct val="100000"/>
              </a:lnSpc>
              <a:spcBef>
                <a:spcPts val="200"/>
              </a:spcBef>
            </a:pPr>
            <a:endParaRPr lang="en-GB" sz="2400" dirty="0" smtClean="0"/>
          </a:p>
          <a:p>
            <a:pPr lvl="1">
              <a:lnSpc>
                <a:spcPct val="100000"/>
              </a:lnSpc>
              <a:spcBef>
                <a:spcPts val="600"/>
              </a:spcBef>
            </a:pPr>
            <a:r>
              <a:rPr lang="en-GB" sz="2000" dirty="0" smtClean="0"/>
              <a:t>Capability in place since April 2019</a:t>
            </a:r>
          </a:p>
          <a:p>
            <a:pPr lvl="2">
              <a:lnSpc>
                <a:spcPct val="100000"/>
              </a:lnSpc>
              <a:spcBef>
                <a:spcPts val="600"/>
              </a:spcBef>
            </a:pPr>
            <a:r>
              <a:rPr lang="en-GB" sz="2000" dirty="0" smtClean="0"/>
              <a:t>Team is a mixture of PC’s and police staff (supervision &amp; researchers)</a:t>
            </a:r>
          </a:p>
          <a:p>
            <a:pPr lvl="1">
              <a:lnSpc>
                <a:spcPct val="100000"/>
              </a:lnSpc>
              <a:spcBef>
                <a:spcPts val="600"/>
              </a:spcBef>
            </a:pPr>
            <a:r>
              <a:rPr lang="en-GB" sz="2000" dirty="0" smtClean="0"/>
              <a:t>Full Evaluation conducted</a:t>
            </a:r>
          </a:p>
          <a:p>
            <a:pPr lvl="1">
              <a:lnSpc>
                <a:spcPct val="100000"/>
              </a:lnSpc>
              <a:spcBef>
                <a:spcPts val="600"/>
              </a:spcBef>
            </a:pPr>
            <a:r>
              <a:rPr lang="en-GB" sz="2000" dirty="0" smtClean="0"/>
              <a:t>Approach/investment stopped and reversed rising trend in incidents of missing people</a:t>
            </a:r>
          </a:p>
          <a:p>
            <a:pPr lvl="1">
              <a:lnSpc>
                <a:spcPct val="100000"/>
              </a:lnSpc>
              <a:spcBef>
                <a:spcPts val="600"/>
              </a:spcBef>
            </a:pPr>
            <a:r>
              <a:rPr lang="en-GB" sz="2000" dirty="0" smtClean="0"/>
              <a:t>24% Reduction in Missing Episodes - 1210 fewer cases</a:t>
            </a:r>
          </a:p>
          <a:p>
            <a:pPr lvl="2">
              <a:lnSpc>
                <a:spcPct val="100000"/>
              </a:lnSpc>
              <a:spcBef>
                <a:spcPts val="600"/>
              </a:spcBef>
            </a:pPr>
            <a:r>
              <a:rPr lang="en-GB" sz="2000" dirty="0" smtClean="0"/>
              <a:t>Also replicated where the missing person is young (under 18)  22% reduction – 731 fewer cases  </a:t>
            </a:r>
          </a:p>
          <a:p>
            <a:pPr lvl="1">
              <a:lnSpc>
                <a:spcPct val="100000"/>
              </a:lnSpc>
              <a:spcBef>
                <a:spcPts val="600"/>
              </a:spcBef>
            </a:pPr>
            <a:r>
              <a:rPr lang="en-GB" sz="2000" dirty="0" smtClean="0"/>
              <a:t>22% Reduction in Missing Individuals – 548 fewer people missing</a:t>
            </a:r>
          </a:p>
          <a:p>
            <a:pPr lvl="1">
              <a:lnSpc>
                <a:spcPct val="100000"/>
              </a:lnSpc>
              <a:spcBef>
                <a:spcPts val="600"/>
              </a:spcBef>
            </a:pPr>
            <a:r>
              <a:rPr lang="en-GB" sz="2000" dirty="0" smtClean="0"/>
              <a:t>7% Reduction in time missing – the average is now less than 24hrs</a:t>
            </a:r>
          </a:p>
          <a:p>
            <a:pPr lvl="1">
              <a:lnSpc>
                <a:spcPct val="100000"/>
              </a:lnSpc>
              <a:spcBef>
                <a:spcPts val="600"/>
              </a:spcBef>
            </a:pPr>
            <a:r>
              <a:rPr lang="en-GB" sz="2000" dirty="0" smtClean="0"/>
              <a:t>Reduction in the number of repeat MISPERS, also fewer </a:t>
            </a:r>
            <a:r>
              <a:rPr lang="en-GB" sz="2000" dirty="0"/>
              <a:t>MISPERS in </a:t>
            </a:r>
            <a:r>
              <a:rPr lang="en-GB" sz="2000" dirty="0" smtClean="0"/>
              <a:t>the higher </a:t>
            </a:r>
            <a:r>
              <a:rPr lang="en-GB" sz="2000" dirty="0"/>
              <a:t>bandings </a:t>
            </a:r>
            <a:r>
              <a:rPr lang="en-GB" sz="2000" dirty="0" smtClean="0"/>
              <a:t>(11+) of </a:t>
            </a:r>
            <a:r>
              <a:rPr lang="en-GB" sz="2000" dirty="0"/>
              <a:t>repeated missing episodes.</a:t>
            </a:r>
            <a:endParaRPr lang="en-GB" sz="2000" dirty="0" smtClean="0"/>
          </a:p>
          <a:p>
            <a:pPr marL="288000" lvl="1" indent="0">
              <a:lnSpc>
                <a:spcPct val="100000"/>
              </a:lnSpc>
              <a:spcBef>
                <a:spcPts val="600"/>
              </a:spcBef>
              <a:buNone/>
            </a:pPr>
            <a:r>
              <a:rPr lang="en-GB" sz="1900" dirty="0" smtClean="0"/>
              <a:t> </a:t>
            </a:r>
            <a:r>
              <a:rPr lang="en-GB" sz="2000" dirty="0" smtClean="0"/>
              <a:t>		</a:t>
            </a:r>
          </a:p>
          <a:p>
            <a:pPr marL="288000" lvl="1" indent="0">
              <a:buNone/>
            </a:pPr>
            <a:endParaRPr lang="en-GB" sz="2400" dirty="0" smtClean="0"/>
          </a:p>
        </p:txBody>
      </p:sp>
      <p:sp>
        <p:nvSpPr>
          <p:cNvPr id="5" name="Slide Number Placeholder 4"/>
          <p:cNvSpPr>
            <a:spLocks noGrp="1"/>
          </p:cNvSpPr>
          <p:nvPr>
            <p:ph type="sldNum" sz="quarter" idx="12"/>
          </p:nvPr>
        </p:nvSpPr>
        <p:spPr/>
        <p:txBody>
          <a:bodyPr/>
          <a:lstStyle/>
          <a:p>
            <a:fld id="{D0191F23-A502-984D-9253-C76C0BBA50AB}" type="slidenum">
              <a:rPr lang="en-GB" smtClean="0"/>
              <a:t>3</a:t>
            </a:fld>
            <a:endParaRPr lang="en-GB"/>
          </a:p>
        </p:txBody>
      </p:sp>
      <p:sp>
        <p:nvSpPr>
          <p:cNvPr id="7" name="Footer Placeholder 1"/>
          <p:cNvSpPr>
            <a:spLocks noGrp="1"/>
          </p:cNvSpPr>
          <p:nvPr>
            <p:ph type="ftr" sz="quarter" idx="11"/>
          </p:nvPr>
        </p:nvSpPr>
        <p:spPr>
          <a:xfrm>
            <a:off x="6768366" y="6168499"/>
            <a:ext cx="3859795" cy="298977"/>
          </a:xfrm>
        </p:spPr>
        <p:txBody>
          <a:bodyPr/>
          <a:lstStyle/>
          <a:p>
            <a:r>
              <a:rPr lang="en-US" dirty="0" smtClean="0"/>
              <a:t> Public Performance Feb 2020 </a:t>
            </a:r>
            <a:endParaRPr lang="en-US" dirty="0"/>
          </a:p>
        </p:txBody>
      </p:sp>
    </p:spTree>
    <p:extLst>
      <p:ext uri="{BB962C8B-B14F-4D97-AF65-F5344CB8AC3E}">
        <p14:creationId xmlns:p14="http://schemas.microsoft.com/office/powerpoint/2010/main" val="3592425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Roads Policing </a:t>
            </a:r>
            <a:r>
              <a:rPr lang="en-GB" sz="3200" dirty="0" smtClean="0"/>
              <a:t>Unit </a:t>
            </a:r>
            <a:endParaRPr lang="en-GB" sz="3200" dirty="0"/>
          </a:p>
        </p:txBody>
      </p:sp>
      <p:sp>
        <p:nvSpPr>
          <p:cNvPr id="5" name="Slide Number Placeholder 4"/>
          <p:cNvSpPr>
            <a:spLocks noGrp="1"/>
          </p:cNvSpPr>
          <p:nvPr>
            <p:ph type="sldNum" sz="quarter" idx="12"/>
          </p:nvPr>
        </p:nvSpPr>
        <p:spPr/>
        <p:txBody>
          <a:bodyPr/>
          <a:lstStyle/>
          <a:p>
            <a:fld id="{D0191F23-A502-984D-9253-C76C0BBA50AB}" type="slidenum">
              <a:rPr lang="en-GB" smtClean="0"/>
              <a:t>4</a:t>
            </a:fld>
            <a:endParaRPr lang="en-GB"/>
          </a:p>
        </p:txBody>
      </p:sp>
      <p:sp>
        <p:nvSpPr>
          <p:cNvPr id="7" name="Footer Placeholder 1"/>
          <p:cNvSpPr>
            <a:spLocks noGrp="1"/>
          </p:cNvSpPr>
          <p:nvPr>
            <p:ph type="ftr" sz="quarter" idx="11"/>
          </p:nvPr>
        </p:nvSpPr>
        <p:spPr>
          <a:xfrm>
            <a:off x="6768366" y="6168499"/>
            <a:ext cx="3859795" cy="298977"/>
          </a:xfrm>
        </p:spPr>
        <p:txBody>
          <a:bodyPr/>
          <a:lstStyle/>
          <a:p>
            <a:r>
              <a:rPr lang="en-US" dirty="0" smtClean="0"/>
              <a:t> Public Performance Feb 2020 </a:t>
            </a:r>
            <a:endParaRPr lang="en-US" dirty="0"/>
          </a:p>
        </p:txBody>
      </p:sp>
      <p:sp>
        <p:nvSpPr>
          <p:cNvPr id="9" name="Content Placeholder 2"/>
          <p:cNvSpPr>
            <a:spLocks noGrp="1"/>
          </p:cNvSpPr>
          <p:nvPr>
            <p:ph idx="1"/>
          </p:nvPr>
        </p:nvSpPr>
        <p:spPr>
          <a:xfrm>
            <a:off x="304801" y="1297440"/>
            <a:ext cx="11702640" cy="5066783"/>
          </a:xfrm>
        </p:spPr>
        <p:txBody>
          <a:bodyPr/>
          <a:lstStyle/>
          <a:p>
            <a:pPr>
              <a:lnSpc>
                <a:spcPct val="100000"/>
              </a:lnSpc>
              <a:spcBef>
                <a:spcPts val="200"/>
              </a:spcBef>
            </a:pPr>
            <a:r>
              <a:rPr lang="en-GB" sz="1800" dirty="0" smtClean="0"/>
              <a:t>The </a:t>
            </a:r>
            <a:r>
              <a:rPr lang="en-GB" sz="1800" dirty="0"/>
              <a:t>Roads </a:t>
            </a:r>
            <a:r>
              <a:rPr lang="en-GB" sz="1800" dirty="0" smtClean="0"/>
              <a:t>Policing Unit </a:t>
            </a:r>
            <a:r>
              <a:rPr lang="en-GB" sz="1800" dirty="0"/>
              <a:t>is now firmly established with the remaining planned officers arriving at the start of February 2020.  The unit has achieved some significant results since inception, these will increase significantly in the coming months once essential training is complete</a:t>
            </a:r>
            <a:r>
              <a:rPr lang="en-GB" sz="1800" dirty="0" smtClean="0"/>
              <a:t>.</a:t>
            </a:r>
          </a:p>
          <a:p>
            <a:pPr lvl="1">
              <a:lnSpc>
                <a:spcPct val="100000"/>
              </a:lnSpc>
              <a:spcBef>
                <a:spcPts val="600"/>
              </a:spcBef>
            </a:pPr>
            <a:r>
              <a:rPr lang="en-GB" sz="1600" dirty="0" smtClean="0"/>
              <a:t>Two </a:t>
            </a:r>
            <a:r>
              <a:rPr lang="en-GB" sz="1600" dirty="0"/>
              <a:t>RPU teams are now established; providing 7 day coverage.</a:t>
            </a:r>
          </a:p>
          <a:p>
            <a:pPr lvl="1">
              <a:lnSpc>
                <a:spcPct val="100000"/>
              </a:lnSpc>
              <a:spcBef>
                <a:spcPts val="600"/>
              </a:spcBef>
            </a:pPr>
            <a:r>
              <a:rPr lang="en-GB" sz="1600" dirty="0"/>
              <a:t>Off road bike capability now in place. Providing additional Tactical options to target ASB and criminal use of bikes, and provide further options to assist in searches of vulnerable people.</a:t>
            </a:r>
          </a:p>
          <a:p>
            <a:pPr lvl="1">
              <a:lnSpc>
                <a:spcPct val="100000"/>
              </a:lnSpc>
              <a:spcBef>
                <a:spcPts val="600"/>
              </a:spcBef>
            </a:pPr>
            <a:r>
              <a:rPr lang="en-GB" sz="1600" dirty="0"/>
              <a:t>Pursuit resolution (TPAC), is now in place and being utilised by the team to achieve some significant results – further training on-going to provide effective capability</a:t>
            </a:r>
          </a:p>
          <a:p>
            <a:pPr lvl="1">
              <a:lnSpc>
                <a:spcPct val="100000"/>
              </a:lnSpc>
              <a:spcBef>
                <a:spcPts val="600"/>
              </a:spcBef>
            </a:pPr>
            <a:r>
              <a:rPr lang="en-GB" sz="1600" dirty="0"/>
              <a:t>Drone capability of 3 (2 received, 1 awaited), training of pilots in progress (9 out of 16 complete)</a:t>
            </a:r>
          </a:p>
          <a:p>
            <a:pPr lvl="1">
              <a:lnSpc>
                <a:spcPct val="100000"/>
              </a:lnSpc>
              <a:spcBef>
                <a:spcPts val="600"/>
              </a:spcBef>
            </a:pPr>
            <a:r>
              <a:rPr lang="en-GB" sz="1600" dirty="0"/>
              <a:t>Network of SPOCs across force for road safety (Op Lightning), Giving further capacity to implement the Force Harm Reduction plan and target Criminality. </a:t>
            </a:r>
          </a:p>
          <a:p>
            <a:pPr lvl="1">
              <a:lnSpc>
                <a:spcPct val="100000"/>
              </a:lnSpc>
              <a:spcBef>
                <a:spcPts val="600"/>
              </a:spcBef>
            </a:pPr>
            <a:r>
              <a:rPr lang="en-GB" sz="1600" dirty="0"/>
              <a:t>New marked vehicle capability &amp; dual-lane ANPR capability</a:t>
            </a:r>
          </a:p>
          <a:p>
            <a:pPr lvl="1">
              <a:lnSpc>
                <a:spcPct val="100000"/>
              </a:lnSpc>
              <a:spcBef>
                <a:spcPts val="600"/>
              </a:spcBef>
            </a:pPr>
            <a:r>
              <a:rPr lang="en-GB" sz="1600" dirty="0"/>
              <a:t>Harm reduction officer working with safer Roads Partnership targeting accident hotspots and planning a number of </a:t>
            </a:r>
            <a:r>
              <a:rPr lang="en-GB" sz="1600" dirty="0" smtClean="0"/>
              <a:t>harm </a:t>
            </a:r>
            <a:r>
              <a:rPr lang="en-GB" sz="1600" dirty="0"/>
              <a:t>reduction operations.</a:t>
            </a:r>
          </a:p>
          <a:p>
            <a:pPr lvl="1">
              <a:lnSpc>
                <a:spcPct val="100000"/>
              </a:lnSpc>
              <a:spcBef>
                <a:spcPts val="600"/>
              </a:spcBef>
            </a:pPr>
            <a:r>
              <a:rPr lang="en-GB" sz="1600" dirty="0"/>
              <a:t>Significant success working with Disruptions Team regarding Tier 1-2 criminality </a:t>
            </a:r>
            <a:r>
              <a:rPr lang="en-GB" sz="1400" dirty="0" smtClean="0"/>
              <a:t>	</a:t>
            </a:r>
          </a:p>
          <a:p>
            <a:pPr marL="288000" lvl="1" indent="0">
              <a:buNone/>
            </a:pPr>
            <a:endParaRPr lang="en-GB" sz="2400" dirty="0" smtClean="0"/>
          </a:p>
        </p:txBody>
      </p:sp>
    </p:spTree>
    <p:extLst>
      <p:ext uri="{BB962C8B-B14F-4D97-AF65-F5344CB8AC3E}">
        <p14:creationId xmlns:p14="http://schemas.microsoft.com/office/powerpoint/2010/main" val="2654147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533" y="753144"/>
            <a:ext cx="10969943" cy="519521"/>
          </a:xfrm>
        </p:spPr>
        <p:txBody>
          <a:bodyPr/>
          <a:lstStyle/>
          <a:p>
            <a:r>
              <a:rPr lang="en-GB" sz="3200" dirty="0" smtClean="0"/>
              <a:t>Roads </a:t>
            </a:r>
            <a:r>
              <a:rPr lang="en-GB" sz="3200" dirty="0"/>
              <a:t>Policing </a:t>
            </a:r>
            <a:r>
              <a:rPr lang="en-GB" sz="3200" dirty="0" smtClean="0"/>
              <a:t>Unit – deployment examples </a:t>
            </a:r>
            <a:endParaRPr lang="en-GB" sz="3200" dirty="0"/>
          </a:p>
        </p:txBody>
      </p:sp>
      <p:sp>
        <p:nvSpPr>
          <p:cNvPr id="3" name="Content Placeholder 2"/>
          <p:cNvSpPr>
            <a:spLocks noGrp="1"/>
          </p:cNvSpPr>
          <p:nvPr>
            <p:ph idx="1"/>
          </p:nvPr>
        </p:nvSpPr>
        <p:spPr>
          <a:xfrm>
            <a:off x="503641" y="1052762"/>
            <a:ext cx="8359005" cy="2206283"/>
          </a:xfrm>
        </p:spPr>
        <p:txBody>
          <a:bodyPr/>
          <a:lstStyle/>
          <a:p>
            <a:pPr marL="0" indent="0">
              <a:lnSpc>
                <a:spcPct val="100000"/>
              </a:lnSpc>
              <a:spcBef>
                <a:spcPts val="200"/>
              </a:spcBef>
              <a:buNone/>
            </a:pPr>
            <a:r>
              <a:rPr lang="en-GB" sz="2000" dirty="0" smtClean="0"/>
              <a:t>	</a:t>
            </a:r>
          </a:p>
          <a:p>
            <a:pPr marL="271463" indent="0">
              <a:lnSpc>
                <a:spcPct val="100000"/>
              </a:lnSpc>
              <a:spcBef>
                <a:spcPts val="200"/>
              </a:spcBef>
              <a:buNone/>
            </a:pPr>
            <a:r>
              <a:rPr lang="en-GB" sz="1800" dirty="0" smtClean="0"/>
              <a:t>RPU – Drone Capability </a:t>
            </a:r>
            <a:endParaRPr lang="en-GB" sz="1200" dirty="0" smtClean="0"/>
          </a:p>
          <a:p>
            <a:pPr marL="287338" indent="157163">
              <a:lnSpc>
                <a:spcPct val="100000"/>
              </a:lnSpc>
              <a:spcBef>
                <a:spcPts val="200"/>
              </a:spcBef>
            </a:pPr>
            <a:r>
              <a:rPr lang="en-GB" sz="1400" dirty="0" smtClean="0"/>
              <a:t>The unit is proactively acting on intelligence to identify locations used in Cannabis Cultivation.  A recent flyover in Stoke South utilising thermal </a:t>
            </a:r>
            <a:r>
              <a:rPr lang="en-GB" sz="1400" dirty="0"/>
              <a:t>i</a:t>
            </a:r>
            <a:r>
              <a:rPr lang="en-GB" sz="1400" dirty="0" smtClean="0"/>
              <a:t>magining resulted in locating 2 cannabis plantations. </a:t>
            </a:r>
          </a:p>
          <a:p>
            <a:pPr marL="287338" indent="157163"/>
            <a:r>
              <a:rPr lang="en-GB" sz="1400" dirty="0" smtClean="0"/>
              <a:t>Deployments are taking place regularly and being utilised to locate high Risk Missing persons</a:t>
            </a:r>
            <a:endParaRPr lang="en-GB" sz="1400" dirty="0"/>
          </a:p>
        </p:txBody>
      </p:sp>
      <p:sp>
        <p:nvSpPr>
          <p:cNvPr id="5" name="Slide Number Placeholder 4"/>
          <p:cNvSpPr>
            <a:spLocks noGrp="1"/>
          </p:cNvSpPr>
          <p:nvPr>
            <p:ph type="sldNum" sz="quarter" idx="12"/>
          </p:nvPr>
        </p:nvSpPr>
        <p:spPr/>
        <p:txBody>
          <a:bodyPr/>
          <a:lstStyle/>
          <a:p>
            <a:fld id="{D0191F23-A502-984D-9253-C76C0BBA50AB}" type="slidenum">
              <a:rPr lang="en-GB" smtClean="0"/>
              <a:t>5</a:t>
            </a:fld>
            <a:endParaRPr lang="en-GB"/>
          </a:p>
        </p:txBody>
      </p:sp>
      <p:sp>
        <p:nvSpPr>
          <p:cNvPr id="7" name="Footer Placeholder 1"/>
          <p:cNvSpPr>
            <a:spLocks noGrp="1"/>
          </p:cNvSpPr>
          <p:nvPr>
            <p:ph type="ftr" sz="quarter" idx="11"/>
          </p:nvPr>
        </p:nvSpPr>
        <p:spPr>
          <a:xfrm>
            <a:off x="6768366" y="6168499"/>
            <a:ext cx="3859795" cy="298977"/>
          </a:xfrm>
        </p:spPr>
        <p:txBody>
          <a:bodyPr/>
          <a:lstStyle/>
          <a:p>
            <a:r>
              <a:rPr lang="en-US" dirty="0" smtClean="0"/>
              <a:t> Public Performance Feb 2020 </a:t>
            </a:r>
            <a:endParaRPr lang="en-US" dirty="0"/>
          </a:p>
        </p:txBody>
      </p:sp>
      <p:pic>
        <p:nvPicPr>
          <p:cNvPr id="1026" name="0b5caf50-9215-434e-8efe-0c0bc0e19387" descr="Image"/>
          <p:cNvPicPr>
            <a:picLocks noChangeAspect="1" noChangeArrowheads="1"/>
          </p:cNvPicPr>
          <p:nvPr/>
        </p:nvPicPr>
        <p:blipFill rotWithShape="1">
          <a:blip r:embed="rId3">
            <a:extLst>
              <a:ext uri="{28A0092B-C50C-407E-A947-70E740481C1C}">
                <a14:useLocalDpi xmlns:a14="http://schemas.microsoft.com/office/drawing/2010/main" val="0"/>
              </a:ext>
            </a:extLst>
          </a:blip>
          <a:srcRect l="9652" t="555" r="15566" b="16860"/>
          <a:stretch/>
        </p:blipFill>
        <p:spPr bwMode="auto">
          <a:xfrm rot="5400000">
            <a:off x="9537336" y="588830"/>
            <a:ext cx="1514592" cy="319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514756" y="2331318"/>
            <a:ext cx="11301498" cy="2206283"/>
          </a:xfrm>
          <a:prstGeom prst="rect">
            <a:avLst/>
          </a:prstGeom>
        </p:spPr>
        <p:txBody>
          <a:bodyPr vert="horz" lIns="0" tIns="45720" rIns="0" bIns="45720" rtlCol="0">
            <a:noAutofit/>
          </a:bodyPr>
          <a:lstStyle>
            <a:lvl1pPr marL="288000" indent="-288000" algn="l" defTabSz="457200" rtl="0" eaLnBrk="1" latinLnBrk="0" hangingPunct="1">
              <a:lnSpc>
                <a:spcPct val="110000"/>
              </a:lnSpc>
              <a:spcBef>
                <a:spcPts val="1000"/>
              </a:spcBef>
              <a:buClr>
                <a:schemeClr val="accent3"/>
              </a:buClr>
              <a:buFont typeface="Wingdings" panose="05000000000000000000" pitchFamily="2" charset="2"/>
              <a:buChar char=""/>
              <a:defRPr sz="1700" kern="1200">
                <a:solidFill>
                  <a:schemeClr val="tx2"/>
                </a:solidFill>
                <a:latin typeface="+mn-lt"/>
                <a:ea typeface="+mn-ea"/>
                <a:cs typeface="+mn-cs"/>
              </a:defRPr>
            </a:lvl1pPr>
            <a:lvl2pPr marL="576000" indent="-288000" algn="l" defTabSz="457200" rtl="0" eaLnBrk="1" latinLnBrk="0" hangingPunct="1">
              <a:lnSpc>
                <a:spcPct val="110000"/>
              </a:lnSpc>
              <a:spcBef>
                <a:spcPts val="1000"/>
              </a:spcBef>
              <a:buClr>
                <a:schemeClr val="accent3"/>
              </a:buClr>
              <a:buFont typeface="Arial"/>
              <a:buChar char="━"/>
              <a:defRPr sz="1700" kern="1200">
                <a:solidFill>
                  <a:schemeClr val="tx2"/>
                </a:solidFill>
                <a:latin typeface="+mn-lt"/>
                <a:ea typeface="+mn-ea"/>
                <a:cs typeface="+mn-cs"/>
              </a:defRPr>
            </a:lvl2pPr>
            <a:lvl3pPr marL="1143000" indent="-228600" algn="l" defTabSz="457200" rtl="0" eaLnBrk="1" latinLnBrk="0" hangingPunct="1">
              <a:lnSpc>
                <a:spcPct val="110000"/>
              </a:lnSpc>
              <a:spcBef>
                <a:spcPts val="1000"/>
              </a:spcBef>
              <a:buClr>
                <a:srgbClr val="80A1B6"/>
              </a:buClr>
              <a:buFont typeface="Lucida Grande"/>
              <a:buChar char="◼"/>
              <a:defRPr sz="1500" kern="1200">
                <a:solidFill>
                  <a:schemeClr val="tx2"/>
                </a:solidFill>
                <a:latin typeface="+mn-lt"/>
                <a:ea typeface="+mn-ea"/>
                <a:cs typeface="+mn-cs"/>
              </a:defRPr>
            </a:lvl3pPr>
            <a:lvl4pPr marL="1600200" indent="-228600" algn="l" defTabSz="457200" rtl="0" eaLnBrk="1" latinLnBrk="0" hangingPunct="1">
              <a:lnSpc>
                <a:spcPct val="110000"/>
              </a:lnSpc>
              <a:spcBef>
                <a:spcPts val="1000"/>
              </a:spcBef>
              <a:buFont typeface="Arial"/>
              <a:buChar char="–"/>
              <a:defRPr sz="1500" kern="1200">
                <a:solidFill>
                  <a:schemeClr val="tx2"/>
                </a:solidFill>
                <a:latin typeface="+mn-lt"/>
                <a:ea typeface="+mn-ea"/>
                <a:cs typeface="+mn-cs"/>
              </a:defRPr>
            </a:lvl4pPr>
            <a:lvl5pPr marL="2057400" indent="-228600" algn="l" defTabSz="457200" rtl="0" eaLnBrk="1" latinLnBrk="0" hangingPunct="1">
              <a:lnSpc>
                <a:spcPct val="110000"/>
              </a:lnSpc>
              <a:spcBef>
                <a:spcPts val="1000"/>
              </a:spcBef>
              <a:buFont typeface="Arial"/>
              <a:buChar char="»"/>
              <a:defRPr sz="15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200"/>
              </a:spcBef>
              <a:buFont typeface="Wingdings" panose="05000000000000000000" pitchFamily="2" charset="2"/>
              <a:buNone/>
            </a:pPr>
            <a:r>
              <a:rPr lang="en-GB" sz="2000" dirty="0" smtClean="0"/>
              <a:t>	</a:t>
            </a:r>
          </a:p>
          <a:p>
            <a:pPr marL="271463" indent="0">
              <a:lnSpc>
                <a:spcPct val="100000"/>
              </a:lnSpc>
              <a:spcBef>
                <a:spcPts val="200"/>
              </a:spcBef>
              <a:buNone/>
            </a:pPr>
            <a:r>
              <a:rPr lang="en-GB" sz="1800" dirty="0" smtClean="0"/>
              <a:t>RPU - Pursuit </a:t>
            </a:r>
            <a:r>
              <a:rPr lang="en-GB" sz="1800" dirty="0"/>
              <a:t>Resolution / Prevention</a:t>
            </a:r>
            <a:endParaRPr lang="en-GB" sz="1800" dirty="0" smtClean="0"/>
          </a:p>
          <a:p>
            <a:pPr marL="287338" indent="157163">
              <a:lnSpc>
                <a:spcPct val="100000"/>
              </a:lnSpc>
              <a:spcBef>
                <a:spcPts val="200"/>
              </a:spcBef>
            </a:pPr>
            <a:r>
              <a:rPr lang="en-GB" sz="1400" dirty="0" smtClean="0"/>
              <a:t>A </a:t>
            </a:r>
            <a:r>
              <a:rPr lang="en-GB" sz="1400" dirty="0"/>
              <a:t>key part of the upskill to TPAC is the capability to prevent pursuits from occurring.  This is already being utilised regularly through planned operations in the county, preventing high risk pursuits that can result in a significant danger to the public and loss of evidence</a:t>
            </a:r>
            <a:r>
              <a:rPr lang="en-GB" sz="1400" dirty="0" smtClean="0"/>
              <a:t>.</a:t>
            </a:r>
          </a:p>
          <a:p>
            <a:pPr marL="575338" lvl="1" indent="157163">
              <a:lnSpc>
                <a:spcPct val="100000"/>
              </a:lnSpc>
              <a:spcBef>
                <a:spcPts val="200"/>
              </a:spcBef>
            </a:pPr>
            <a:r>
              <a:rPr lang="en-GB" sz="1400" dirty="0"/>
              <a:t>ANPR activation identified a stolen vehicle obtained as a result of a Robbery on the A34.  Pre-emptive tactics were utilised against the vehicle that resulted in 4 significant nominals being arrested. cutting equipment, master keys, lock pickers and LBD </a:t>
            </a:r>
            <a:r>
              <a:rPr lang="en-GB" sz="1400" dirty="0" smtClean="0"/>
              <a:t>ports  </a:t>
            </a:r>
            <a:r>
              <a:rPr lang="en-GB" sz="1400" dirty="0"/>
              <a:t>all recovered. </a:t>
            </a:r>
            <a:endParaRPr lang="en-GB" sz="1400" dirty="0" smtClean="0"/>
          </a:p>
          <a:p>
            <a:pPr marL="575338" lvl="1" indent="157163">
              <a:lnSpc>
                <a:spcPct val="100000"/>
              </a:lnSpc>
              <a:spcBef>
                <a:spcPts val="200"/>
              </a:spcBef>
            </a:pPr>
            <a:r>
              <a:rPr lang="en-GB" sz="1400" dirty="0"/>
              <a:t>Working with the Disruptions team has resulted in a number of significant results.  TPAC was utilised in a planned capacity in order to </a:t>
            </a:r>
            <a:r>
              <a:rPr lang="en-GB" sz="1400" dirty="0" smtClean="0"/>
              <a:t>stop </a:t>
            </a:r>
            <a:r>
              <a:rPr lang="en-GB" sz="1400" dirty="0"/>
              <a:t>a cloned BMW that was being utilised to transport Drugs across County Lines.   </a:t>
            </a:r>
            <a:endParaRPr lang="en-GB" sz="1400" dirty="0" smtClean="0"/>
          </a:p>
          <a:p>
            <a:pPr marL="575338" lvl="1" indent="157163">
              <a:lnSpc>
                <a:spcPct val="100000"/>
              </a:lnSpc>
              <a:spcBef>
                <a:spcPts val="200"/>
              </a:spcBef>
            </a:pPr>
            <a:endParaRPr lang="en-GB" sz="1400" dirty="0"/>
          </a:p>
          <a:p>
            <a:pPr marL="575338" lvl="1" indent="157163">
              <a:lnSpc>
                <a:spcPct val="100000"/>
              </a:lnSpc>
              <a:spcBef>
                <a:spcPts val="200"/>
              </a:spcBef>
            </a:pPr>
            <a:endParaRPr lang="en-GB" sz="1400" dirty="0" smtClean="0"/>
          </a:p>
          <a:p>
            <a:pPr marL="287338" indent="157163">
              <a:lnSpc>
                <a:spcPct val="100000"/>
              </a:lnSpc>
              <a:spcBef>
                <a:spcPts val="200"/>
              </a:spcBef>
            </a:pPr>
            <a:endParaRPr lang="en-GB" sz="1400" dirty="0"/>
          </a:p>
        </p:txBody>
      </p:sp>
      <p:sp>
        <p:nvSpPr>
          <p:cNvPr id="9" name="Content Placeholder 2"/>
          <p:cNvSpPr txBox="1">
            <a:spLocks/>
          </p:cNvSpPr>
          <p:nvPr/>
        </p:nvSpPr>
        <p:spPr>
          <a:xfrm>
            <a:off x="503033" y="4089042"/>
            <a:ext cx="11301498" cy="2206283"/>
          </a:xfrm>
          <a:prstGeom prst="rect">
            <a:avLst/>
          </a:prstGeom>
        </p:spPr>
        <p:txBody>
          <a:bodyPr vert="horz" lIns="0" tIns="45720" rIns="0" bIns="45720" rtlCol="0">
            <a:noAutofit/>
          </a:bodyPr>
          <a:lstStyle>
            <a:lvl1pPr marL="288000" indent="-288000" algn="l" defTabSz="457200" rtl="0" eaLnBrk="1" latinLnBrk="0" hangingPunct="1">
              <a:lnSpc>
                <a:spcPct val="110000"/>
              </a:lnSpc>
              <a:spcBef>
                <a:spcPts val="1000"/>
              </a:spcBef>
              <a:buClr>
                <a:schemeClr val="accent3"/>
              </a:buClr>
              <a:buFont typeface="Wingdings" panose="05000000000000000000" pitchFamily="2" charset="2"/>
              <a:buChar char=""/>
              <a:defRPr sz="1700" kern="1200">
                <a:solidFill>
                  <a:schemeClr val="tx2"/>
                </a:solidFill>
                <a:latin typeface="+mn-lt"/>
                <a:ea typeface="+mn-ea"/>
                <a:cs typeface="+mn-cs"/>
              </a:defRPr>
            </a:lvl1pPr>
            <a:lvl2pPr marL="576000" indent="-288000" algn="l" defTabSz="457200" rtl="0" eaLnBrk="1" latinLnBrk="0" hangingPunct="1">
              <a:lnSpc>
                <a:spcPct val="110000"/>
              </a:lnSpc>
              <a:spcBef>
                <a:spcPts val="1000"/>
              </a:spcBef>
              <a:buClr>
                <a:schemeClr val="accent3"/>
              </a:buClr>
              <a:buFont typeface="Arial"/>
              <a:buChar char="━"/>
              <a:defRPr sz="1700" kern="1200">
                <a:solidFill>
                  <a:schemeClr val="tx2"/>
                </a:solidFill>
                <a:latin typeface="+mn-lt"/>
                <a:ea typeface="+mn-ea"/>
                <a:cs typeface="+mn-cs"/>
              </a:defRPr>
            </a:lvl2pPr>
            <a:lvl3pPr marL="1143000" indent="-228600" algn="l" defTabSz="457200" rtl="0" eaLnBrk="1" latinLnBrk="0" hangingPunct="1">
              <a:lnSpc>
                <a:spcPct val="110000"/>
              </a:lnSpc>
              <a:spcBef>
                <a:spcPts val="1000"/>
              </a:spcBef>
              <a:buClr>
                <a:srgbClr val="80A1B6"/>
              </a:buClr>
              <a:buFont typeface="Lucida Grande"/>
              <a:buChar char="◼"/>
              <a:defRPr sz="1500" kern="1200">
                <a:solidFill>
                  <a:schemeClr val="tx2"/>
                </a:solidFill>
                <a:latin typeface="+mn-lt"/>
                <a:ea typeface="+mn-ea"/>
                <a:cs typeface="+mn-cs"/>
              </a:defRPr>
            </a:lvl3pPr>
            <a:lvl4pPr marL="1600200" indent="-228600" algn="l" defTabSz="457200" rtl="0" eaLnBrk="1" latinLnBrk="0" hangingPunct="1">
              <a:lnSpc>
                <a:spcPct val="110000"/>
              </a:lnSpc>
              <a:spcBef>
                <a:spcPts val="1000"/>
              </a:spcBef>
              <a:buFont typeface="Arial"/>
              <a:buChar char="–"/>
              <a:defRPr sz="1500" kern="1200">
                <a:solidFill>
                  <a:schemeClr val="tx2"/>
                </a:solidFill>
                <a:latin typeface="+mn-lt"/>
                <a:ea typeface="+mn-ea"/>
                <a:cs typeface="+mn-cs"/>
              </a:defRPr>
            </a:lvl4pPr>
            <a:lvl5pPr marL="2057400" indent="-228600" algn="l" defTabSz="457200" rtl="0" eaLnBrk="1" latinLnBrk="0" hangingPunct="1">
              <a:lnSpc>
                <a:spcPct val="110000"/>
              </a:lnSpc>
              <a:spcBef>
                <a:spcPts val="1000"/>
              </a:spcBef>
              <a:buFont typeface="Arial"/>
              <a:buChar char="»"/>
              <a:defRPr sz="15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spcBef>
                <a:spcPts val="200"/>
              </a:spcBef>
              <a:buFont typeface="Wingdings" panose="05000000000000000000" pitchFamily="2" charset="2"/>
              <a:buNone/>
            </a:pPr>
            <a:r>
              <a:rPr lang="en-GB" sz="2000" dirty="0" smtClean="0"/>
              <a:t>	</a:t>
            </a:r>
          </a:p>
          <a:p>
            <a:pPr marL="271463" indent="0">
              <a:lnSpc>
                <a:spcPct val="100000"/>
              </a:lnSpc>
              <a:spcBef>
                <a:spcPts val="200"/>
              </a:spcBef>
              <a:buNone/>
            </a:pPr>
            <a:r>
              <a:rPr lang="en-GB" sz="1800" dirty="0"/>
              <a:t>RPU – KSI Harm Prevention</a:t>
            </a:r>
            <a:endParaRPr lang="en-GB" sz="1800" dirty="0" smtClean="0"/>
          </a:p>
          <a:p>
            <a:pPr marL="287338" indent="157163">
              <a:lnSpc>
                <a:spcPct val="100000"/>
              </a:lnSpc>
              <a:spcBef>
                <a:spcPts val="200"/>
              </a:spcBef>
            </a:pPr>
            <a:r>
              <a:rPr lang="en-GB" sz="1400" dirty="0" smtClean="0"/>
              <a:t>A </a:t>
            </a:r>
            <a:r>
              <a:rPr lang="en-GB" sz="1400" dirty="0"/>
              <a:t>Harm Prevention plan has been developed and adopted by the Force.  The team has a number of commitments identified buy the plan which will result in 24 operations taking place over the coming year.  The intention is to reduce those who are killed or seriously injured on the </a:t>
            </a:r>
            <a:r>
              <a:rPr lang="en-GB" sz="1400" dirty="0" smtClean="0"/>
              <a:t>roads</a:t>
            </a:r>
          </a:p>
          <a:p>
            <a:pPr marL="575338" lvl="1" indent="157163">
              <a:lnSpc>
                <a:spcPct val="100000"/>
              </a:lnSpc>
              <a:spcBef>
                <a:spcPts val="200"/>
              </a:spcBef>
            </a:pPr>
            <a:r>
              <a:rPr lang="en-GB" sz="1400" dirty="0"/>
              <a:t>Operations </a:t>
            </a:r>
            <a:r>
              <a:rPr lang="en-GB" sz="1400" dirty="0" smtClean="0"/>
              <a:t>including; targeting Driver Behaviour</a:t>
            </a:r>
            <a:r>
              <a:rPr lang="en-GB" sz="1400" dirty="0"/>
              <a:t>, Improving safety of cyclists on the </a:t>
            </a:r>
            <a:r>
              <a:rPr lang="en-GB" sz="1400" dirty="0" smtClean="0"/>
              <a:t>road</a:t>
            </a:r>
            <a:r>
              <a:rPr lang="en-GB" sz="1400" dirty="0"/>
              <a:t>; </a:t>
            </a:r>
            <a:r>
              <a:rPr lang="en-GB" sz="1400" dirty="0" smtClean="0"/>
              <a:t>targeting Drug </a:t>
            </a:r>
            <a:r>
              <a:rPr lang="en-GB" sz="1400" dirty="0"/>
              <a:t>and Alcohol use</a:t>
            </a:r>
          </a:p>
          <a:p>
            <a:pPr marL="575338" lvl="1" indent="157163">
              <a:lnSpc>
                <a:spcPct val="100000"/>
              </a:lnSpc>
              <a:spcBef>
                <a:spcPts val="200"/>
              </a:spcBef>
            </a:pPr>
            <a:endParaRPr lang="en-GB" sz="1400" dirty="0"/>
          </a:p>
          <a:p>
            <a:pPr marL="575338" lvl="1" indent="157163">
              <a:lnSpc>
                <a:spcPct val="100000"/>
              </a:lnSpc>
              <a:spcBef>
                <a:spcPts val="200"/>
              </a:spcBef>
            </a:pPr>
            <a:endParaRPr lang="en-GB" sz="1400" dirty="0"/>
          </a:p>
          <a:p>
            <a:pPr marL="575338" lvl="1" indent="157163">
              <a:lnSpc>
                <a:spcPct val="100000"/>
              </a:lnSpc>
              <a:spcBef>
                <a:spcPts val="200"/>
              </a:spcBef>
            </a:pPr>
            <a:endParaRPr lang="en-GB" sz="1400" dirty="0"/>
          </a:p>
        </p:txBody>
      </p:sp>
    </p:spTree>
    <p:extLst>
      <p:ext uri="{BB962C8B-B14F-4D97-AF65-F5344CB8AC3E}">
        <p14:creationId xmlns:p14="http://schemas.microsoft.com/office/powerpoint/2010/main" val="2530256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Disruptions </a:t>
            </a:r>
            <a:r>
              <a:rPr lang="en-GB" sz="3200" dirty="0" smtClean="0"/>
              <a:t>Team</a:t>
            </a:r>
            <a:endParaRPr lang="en-GB" sz="3200" dirty="0"/>
          </a:p>
        </p:txBody>
      </p:sp>
      <p:sp>
        <p:nvSpPr>
          <p:cNvPr id="5" name="Slide Number Placeholder 4"/>
          <p:cNvSpPr>
            <a:spLocks noGrp="1"/>
          </p:cNvSpPr>
          <p:nvPr>
            <p:ph type="sldNum" sz="quarter" idx="12"/>
          </p:nvPr>
        </p:nvSpPr>
        <p:spPr/>
        <p:txBody>
          <a:bodyPr/>
          <a:lstStyle/>
          <a:p>
            <a:fld id="{D0191F23-A502-984D-9253-C76C0BBA50AB}" type="slidenum">
              <a:rPr lang="en-GB" smtClean="0"/>
              <a:t>6</a:t>
            </a:fld>
            <a:endParaRPr lang="en-GB"/>
          </a:p>
        </p:txBody>
      </p:sp>
      <p:sp>
        <p:nvSpPr>
          <p:cNvPr id="7" name="Footer Placeholder 1"/>
          <p:cNvSpPr>
            <a:spLocks noGrp="1"/>
          </p:cNvSpPr>
          <p:nvPr>
            <p:ph type="ftr" sz="quarter" idx="11"/>
          </p:nvPr>
        </p:nvSpPr>
        <p:spPr>
          <a:xfrm>
            <a:off x="6768366" y="6168499"/>
            <a:ext cx="3859795" cy="298977"/>
          </a:xfrm>
        </p:spPr>
        <p:txBody>
          <a:bodyPr/>
          <a:lstStyle/>
          <a:p>
            <a:r>
              <a:rPr lang="en-US" dirty="0" smtClean="0"/>
              <a:t> Public Performance Feb 2020 </a:t>
            </a:r>
            <a:endParaRPr lang="en-US" dirty="0"/>
          </a:p>
        </p:txBody>
      </p:sp>
      <p:sp>
        <p:nvSpPr>
          <p:cNvPr id="8" name="Content Placeholder 2"/>
          <p:cNvSpPr>
            <a:spLocks noGrp="1"/>
          </p:cNvSpPr>
          <p:nvPr>
            <p:ph idx="1"/>
          </p:nvPr>
        </p:nvSpPr>
        <p:spPr>
          <a:xfrm>
            <a:off x="195072" y="1327125"/>
            <a:ext cx="11838431" cy="5049291"/>
          </a:xfrm>
        </p:spPr>
        <p:txBody>
          <a:bodyPr/>
          <a:lstStyle/>
          <a:p>
            <a:pPr>
              <a:lnSpc>
                <a:spcPct val="100000"/>
              </a:lnSpc>
              <a:spcBef>
                <a:spcPts val="400"/>
              </a:spcBef>
            </a:pPr>
            <a:r>
              <a:rPr lang="en-GB" sz="2000" dirty="0" smtClean="0"/>
              <a:t>launched </a:t>
            </a:r>
            <a:r>
              <a:rPr lang="en-GB" sz="2000" dirty="0"/>
              <a:t>7 months </a:t>
            </a:r>
            <a:r>
              <a:rPr lang="en-GB" sz="2000" dirty="0" smtClean="0"/>
              <a:t>ago; 2 </a:t>
            </a:r>
            <a:r>
              <a:rPr lang="en-GB" sz="2000" dirty="0" err="1"/>
              <a:t>DSgt</a:t>
            </a:r>
            <a:r>
              <a:rPr lang="en-GB" sz="2000" dirty="0"/>
              <a:t>, 8 DC/PC. </a:t>
            </a:r>
            <a:r>
              <a:rPr lang="en-GB" sz="2000" dirty="0" smtClean="0"/>
              <a:t>Split teams evenly </a:t>
            </a:r>
            <a:r>
              <a:rPr lang="en-GB" sz="2000" dirty="0"/>
              <a:t>covering North &amp; South. </a:t>
            </a:r>
            <a:endParaRPr lang="en-GB" sz="2000" dirty="0" smtClean="0"/>
          </a:p>
          <a:p>
            <a:pPr lvl="1">
              <a:lnSpc>
                <a:spcPct val="100000"/>
              </a:lnSpc>
              <a:spcBef>
                <a:spcPts val="600"/>
              </a:spcBef>
            </a:pPr>
            <a:r>
              <a:rPr lang="en-GB" sz="1800" dirty="0"/>
              <a:t>146 arrests to </a:t>
            </a:r>
            <a:r>
              <a:rPr lang="en-GB" sz="1800" dirty="0" smtClean="0"/>
              <a:t>date; 265 Stop checks/search</a:t>
            </a:r>
            <a:endParaRPr lang="en-GB" sz="1800" dirty="0"/>
          </a:p>
          <a:p>
            <a:pPr lvl="1">
              <a:lnSpc>
                <a:spcPct val="100000"/>
              </a:lnSpc>
              <a:spcBef>
                <a:spcPts val="600"/>
              </a:spcBef>
            </a:pPr>
            <a:r>
              <a:rPr lang="en-GB" sz="1800" dirty="0" smtClean="0"/>
              <a:t>Arrests </a:t>
            </a:r>
            <a:r>
              <a:rPr lang="en-GB" sz="1800" dirty="0"/>
              <a:t>in addition to drug offences include Rape, Serious Assaults, Burglary, Modern Day Slavery (Trafficking) &amp; Breach of Licence.</a:t>
            </a:r>
          </a:p>
          <a:p>
            <a:pPr lvl="1">
              <a:lnSpc>
                <a:spcPct val="100000"/>
              </a:lnSpc>
              <a:spcBef>
                <a:spcPts val="600"/>
              </a:spcBef>
            </a:pPr>
            <a:r>
              <a:rPr lang="en-GB" sz="1800" dirty="0"/>
              <a:t>In excess of 60 ongoing Possession With Intent to Supply Drug supply </a:t>
            </a:r>
            <a:r>
              <a:rPr lang="en-GB" sz="1800" dirty="0" smtClean="0"/>
              <a:t>investigations.</a:t>
            </a:r>
          </a:p>
          <a:p>
            <a:pPr lvl="1">
              <a:lnSpc>
                <a:spcPct val="100000"/>
              </a:lnSpc>
              <a:spcBef>
                <a:spcPts val="600"/>
              </a:spcBef>
            </a:pPr>
            <a:r>
              <a:rPr lang="en-GB" sz="1800" dirty="0"/>
              <a:t>W</a:t>
            </a:r>
            <a:r>
              <a:rPr lang="en-GB" sz="1800" dirty="0" smtClean="0"/>
              <a:t>eapons seizures including </a:t>
            </a:r>
            <a:r>
              <a:rPr lang="en-GB" sz="1800" dirty="0"/>
              <a:t>Knives (32), lump hammer, Axes, Baseball Bats, Machete’s, 1 Firearm, BB Gun, Sword   </a:t>
            </a:r>
            <a:endParaRPr lang="en-GB" sz="1800" dirty="0" smtClean="0"/>
          </a:p>
          <a:p>
            <a:pPr lvl="1">
              <a:lnSpc>
                <a:spcPct val="100000"/>
              </a:lnSpc>
              <a:spcBef>
                <a:spcPts val="600"/>
              </a:spcBef>
            </a:pPr>
            <a:r>
              <a:rPr lang="en-GB" sz="1800" dirty="0" smtClean="0"/>
              <a:t>16 </a:t>
            </a:r>
            <a:r>
              <a:rPr lang="en-GB" sz="1800" dirty="0"/>
              <a:t>Safeguarding Referrals</a:t>
            </a:r>
          </a:p>
          <a:p>
            <a:pPr lvl="1">
              <a:lnSpc>
                <a:spcPct val="100000"/>
              </a:lnSpc>
              <a:spcBef>
                <a:spcPts val="600"/>
              </a:spcBef>
            </a:pPr>
            <a:r>
              <a:rPr lang="en-GB" sz="1800" dirty="0" smtClean="0"/>
              <a:t>Significant </a:t>
            </a:r>
            <a:r>
              <a:rPr lang="en-GB" sz="1800" dirty="0"/>
              <a:t>impact on: Burton Upon Trent, </a:t>
            </a:r>
            <a:r>
              <a:rPr lang="en-GB" sz="1800" dirty="0" err="1"/>
              <a:t>Burntwood</a:t>
            </a:r>
            <a:r>
              <a:rPr lang="en-GB" sz="1800" dirty="0"/>
              <a:t>, </a:t>
            </a:r>
            <a:r>
              <a:rPr lang="en-GB" sz="1800" dirty="0" err="1"/>
              <a:t>Burslem</a:t>
            </a:r>
            <a:r>
              <a:rPr lang="en-GB" sz="1800" dirty="0"/>
              <a:t>, Stoke on Trent, Cannock, </a:t>
            </a:r>
            <a:r>
              <a:rPr lang="en-GB" sz="1800" dirty="0" err="1"/>
              <a:t>Chasetown</a:t>
            </a:r>
            <a:r>
              <a:rPr lang="en-GB" sz="1800" dirty="0"/>
              <a:t>, </a:t>
            </a:r>
            <a:r>
              <a:rPr lang="en-GB" sz="1800" dirty="0" err="1"/>
              <a:t>Codsall</a:t>
            </a:r>
            <a:r>
              <a:rPr lang="en-GB" sz="1800" dirty="0"/>
              <a:t>, Lichfield, Tamworth &amp; </a:t>
            </a:r>
            <a:r>
              <a:rPr lang="en-GB" sz="1800" dirty="0" err="1"/>
              <a:t>Uttoxeter</a:t>
            </a:r>
            <a:r>
              <a:rPr lang="en-GB" sz="1800" dirty="0"/>
              <a:t>.</a:t>
            </a:r>
          </a:p>
          <a:p>
            <a:pPr lvl="1">
              <a:lnSpc>
                <a:spcPct val="100000"/>
              </a:lnSpc>
              <a:spcBef>
                <a:spcPts val="600"/>
              </a:spcBef>
            </a:pPr>
            <a:r>
              <a:rPr lang="en-GB" sz="1800" dirty="0"/>
              <a:t>Both teams are supporting numerous Force initiatives including: focus on Force priorities as per ‘Tasking’ including County Lines, Car Key Burglaries, Violent offences and illegal possession of weapons. Also responding to real time intelligence and priorities as set by the Force localities meetings</a:t>
            </a:r>
            <a:r>
              <a:rPr lang="en-GB" sz="1800" dirty="0" smtClean="0"/>
              <a:t>.</a:t>
            </a:r>
            <a:endParaRPr lang="en-GB" sz="1800" dirty="0"/>
          </a:p>
        </p:txBody>
      </p:sp>
    </p:spTree>
    <p:extLst>
      <p:ext uri="{BB962C8B-B14F-4D97-AF65-F5344CB8AC3E}">
        <p14:creationId xmlns:p14="http://schemas.microsoft.com/office/powerpoint/2010/main" val="1050736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Digital </a:t>
            </a:r>
            <a:r>
              <a:rPr lang="en-GB" sz="3200" dirty="0"/>
              <a:t>(Investigations) and Cyber Capability</a:t>
            </a:r>
          </a:p>
        </p:txBody>
      </p:sp>
      <p:sp>
        <p:nvSpPr>
          <p:cNvPr id="5" name="Slide Number Placeholder 4"/>
          <p:cNvSpPr>
            <a:spLocks noGrp="1"/>
          </p:cNvSpPr>
          <p:nvPr>
            <p:ph type="sldNum" sz="quarter" idx="12"/>
          </p:nvPr>
        </p:nvSpPr>
        <p:spPr/>
        <p:txBody>
          <a:bodyPr/>
          <a:lstStyle/>
          <a:p>
            <a:fld id="{D0191F23-A502-984D-9253-C76C0BBA50AB}" type="slidenum">
              <a:rPr lang="en-GB" smtClean="0"/>
              <a:t>7</a:t>
            </a:fld>
            <a:endParaRPr lang="en-GB"/>
          </a:p>
        </p:txBody>
      </p:sp>
      <p:sp>
        <p:nvSpPr>
          <p:cNvPr id="7" name="Footer Placeholder 1"/>
          <p:cNvSpPr>
            <a:spLocks noGrp="1"/>
          </p:cNvSpPr>
          <p:nvPr>
            <p:ph type="ftr" sz="quarter" idx="11"/>
          </p:nvPr>
        </p:nvSpPr>
        <p:spPr>
          <a:xfrm>
            <a:off x="6768366" y="6168499"/>
            <a:ext cx="3859795" cy="298977"/>
          </a:xfrm>
        </p:spPr>
        <p:txBody>
          <a:bodyPr/>
          <a:lstStyle/>
          <a:p>
            <a:r>
              <a:rPr lang="en-US" dirty="0" smtClean="0"/>
              <a:t> Public Performance Feb 2020 </a:t>
            </a:r>
            <a:endParaRPr lang="en-US" dirty="0"/>
          </a:p>
        </p:txBody>
      </p:sp>
      <p:sp>
        <p:nvSpPr>
          <p:cNvPr id="8" name="Content Placeholder 2"/>
          <p:cNvSpPr>
            <a:spLocks noGrp="1"/>
          </p:cNvSpPr>
          <p:nvPr>
            <p:ph idx="1"/>
          </p:nvPr>
        </p:nvSpPr>
        <p:spPr>
          <a:xfrm>
            <a:off x="627797" y="1444355"/>
            <a:ext cx="11400080" cy="4327915"/>
          </a:xfrm>
        </p:spPr>
        <p:txBody>
          <a:bodyPr/>
          <a:lstStyle/>
          <a:p>
            <a:r>
              <a:rPr lang="en-GB" sz="2000" dirty="0" smtClean="0"/>
              <a:t>Activity </a:t>
            </a:r>
            <a:r>
              <a:rPr lang="en-GB" sz="2000" dirty="0"/>
              <a:t>and advice right across force </a:t>
            </a:r>
            <a:r>
              <a:rPr lang="en-GB" sz="2000" dirty="0" smtClean="0"/>
              <a:t>area</a:t>
            </a:r>
            <a:endParaRPr lang="en-GB" sz="2000" dirty="0"/>
          </a:p>
          <a:p>
            <a:pPr lvl="1">
              <a:lnSpc>
                <a:spcPct val="100000"/>
              </a:lnSpc>
              <a:spcBef>
                <a:spcPts val="800"/>
              </a:spcBef>
            </a:pPr>
            <a:r>
              <a:rPr lang="en-GB" sz="1800" dirty="0" smtClean="0"/>
              <a:t>Significant </a:t>
            </a:r>
            <a:r>
              <a:rPr lang="en-GB" sz="1800" dirty="0"/>
              <a:t>impact re initial digital/cyber work with MID </a:t>
            </a:r>
          </a:p>
          <a:p>
            <a:pPr lvl="1">
              <a:lnSpc>
                <a:spcPct val="100000"/>
              </a:lnSpc>
              <a:spcBef>
                <a:spcPts val="800"/>
              </a:spcBef>
            </a:pPr>
            <a:r>
              <a:rPr lang="en-GB" sz="1800" dirty="0"/>
              <a:t>CID North &amp; South : Deployments to aggravated burglaries, serious assaults and rape, Missing person investigations and advice over tracing suspects electronically. </a:t>
            </a:r>
          </a:p>
          <a:p>
            <a:pPr lvl="1">
              <a:lnSpc>
                <a:spcPct val="100000"/>
              </a:lnSpc>
              <a:spcBef>
                <a:spcPts val="800"/>
              </a:spcBef>
            </a:pPr>
            <a:r>
              <a:rPr lang="en-GB" sz="1800" dirty="0"/>
              <a:t>CPET : Operation </a:t>
            </a:r>
            <a:r>
              <a:rPr lang="en-GB" sz="1800" dirty="0" err="1"/>
              <a:t>Callory</a:t>
            </a:r>
            <a:r>
              <a:rPr lang="en-GB" sz="1800" dirty="0"/>
              <a:t> and support for Operation </a:t>
            </a:r>
            <a:r>
              <a:rPr lang="en-GB" sz="1800" dirty="0" err="1"/>
              <a:t>Safenet</a:t>
            </a:r>
            <a:r>
              <a:rPr lang="en-GB" sz="1800" dirty="0"/>
              <a:t>. </a:t>
            </a:r>
          </a:p>
          <a:p>
            <a:pPr lvl="1">
              <a:lnSpc>
                <a:spcPct val="100000"/>
              </a:lnSpc>
              <a:spcBef>
                <a:spcPts val="800"/>
              </a:spcBef>
            </a:pPr>
            <a:r>
              <a:rPr lang="en-GB" sz="1800" dirty="0"/>
              <a:t>Uniform : Advice about removing posts from social media, communication applications.</a:t>
            </a:r>
          </a:p>
          <a:p>
            <a:pPr lvl="1">
              <a:lnSpc>
                <a:spcPct val="100000"/>
              </a:lnSpc>
              <a:spcBef>
                <a:spcPts val="800"/>
              </a:spcBef>
            </a:pPr>
            <a:r>
              <a:rPr lang="en-GB" sz="1800" dirty="0"/>
              <a:t>Communications : Abuse on Single on line home, tracing the suspect. </a:t>
            </a:r>
          </a:p>
          <a:p>
            <a:pPr lvl="1">
              <a:lnSpc>
                <a:spcPct val="100000"/>
              </a:lnSpc>
              <a:spcBef>
                <a:spcPts val="800"/>
              </a:spcBef>
            </a:pPr>
            <a:r>
              <a:rPr lang="en-GB" sz="1800" dirty="0"/>
              <a:t>Knowledge Hub : Research into potential copycat disorder at sports stores and tracing wanted individuals. </a:t>
            </a:r>
          </a:p>
          <a:p>
            <a:pPr lvl="1">
              <a:lnSpc>
                <a:spcPct val="100000"/>
              </a:lnSpc>
              <a:spcBef>
                <a:spcPts val="800"/>
              </a:spcBef>
            </a:pPr>
            <a:r>
              <a:rPr lang="en-GB" sz="1800" dirty="0"/>
              <a:t>Internal and external Cyber awareness training in progress (CID, SOMU, IO’s etc.)</a:t>
            </a:r>
          </a:p>
          <a:p>
            <a:pPr lvl="2">
              <a:lnSpc>
                <a:spcPct val="100000"/>
              </a:lnSpc>
              <a:spcBef>
                <a:spcPts val="600"/>
              </a:spcBef>
            </a:pPr>
            <a:r>
              <a:rPr lang="en-GB" sz="1600" dirty="0"/>
              <a:t>Including Dark Web for Staffs CC</a:t>
            </a:r>
          </a:p>
          <a:p>
            <a:pPr lvl="1">
              <a:lnSpc>
                <a:spcPct val="100000"/>
              </a:lnSpc>
              <a:spcBef>
                <a:spcPts val="600"/>
              </a:spcBef>
            </a:pPr>
            <a:endParaRPr lang="en-GB" sz="2000" dirty="0"/>
          </a:p>
          <a:p>
            <a:pPr>
              <a:lnSpc>
                <a:spcPct val="100000"/>
              </a:lnSpc>
              <a:spcBef>
                <a:spcPts val="600"/>
              </a:spcBef>
            </a:pPr>
            <a:endParaRPr lang="en-GB" sz="1800" dirty="0" smtClean="0"/>
          </a:p>
          <a:p>
            <a:endParaRPr lang="en-GB" sz="2400" dirty="0" smtClean="0"/>
          </a:p>
          <a:p>
            <a:pPr marL="288000" lvl="1" indent="0">
              <a:buNone/>
            </a:pPr>
            <a:endParaRPr lang="en-GB" sz="2400" dirty="0" smtClean="0"/>
          </a:p>
        </p:txBody>
      </p:sp>
    </p:spTree>
    <p:extLst>
      <p:ext uri="{BB962C8B-B14F-4D97-AF65-F5344CB8AC3E}">
        <p14:creationId xmlns:p14="http://schemas.microsoft.com/office/powerpoint/2010/main" val="853096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err="1"/>
              <a:t>Comms</a:t>
            </a:r>
            <a:r>
              <a:rPr lang="en-GB" sz="3200" dirty="0"/>
              <a:t> </a:t>
            </a:r>
            <a:r>
              <a:rPr lang="en-GB" sz="3200" dirty="0" smtClean="0"/>
              <a:t>Data</a:t>
            </a:r>
            <a:r>
              <a:rPr lang="en-GB" sz="3200" dirty="0"/>
              <a:t>; </a:t>
            </a:r>
            <a:r>
              <a:rPr lang="en-GB" sz="3200" dirty="0" smtClean="0"/>
              <a:t>Automatic Analytics </a:t>
            </a:r>
            <a:endParaRPr lang="en-GB" sz="3200" dirty="0"/>
          </a:p>
        </p:txBody>
      </p:sp>
      <p:sp>
        <p:nvSpPr>
          <p:cNvPr id="5" name="Slide Number Placeholder 4"/>
          <p:cNvSpPr>
            <a:spLocks noGrp="1"/>
          </p:cNvSpPr>
          <p:nvPr>
            <p:ph type="sldNum" sz="quarter" idx="12"/>
          </p:nvPr>
        </p:nvSpPr>
        <p:spPr/>
        <p:txBody>
          <a:bodyPr/>
          <a:lstStyle/>
          <a:p>
            <a:fld id="{D0191F23-A502-984D-9253-C76C0BBA50AB}" type="slidenum">
              <a:rPr lang="en-GB" smtClean="0"/>
              <a:t>8</a:t>
            </a:fld>
            <a:endParaRPr lang="en-GB"/>
          </a:p>
        </p:txBody>
      </p:sp>
      <p:sp>
        <p:nvSpPr>
          <p:cNvPr id="7" name="Footer Placeholder 1"/>
          <p:cNvSpPr>
            <a:spLocks noGrp="1"/>
          </p:cNvSpPr>
          <p:nvPr>
            <p:ph type="ftr" sz="quarter" idx="11"/>
          </p:nvPr>
        </p:nvSpPr>
        <p:spPr>
          <a:xfrm>
            <a:off x="6768366" y="6168499"/>
            <a:ext cx="3859795" cy="298977"/>
          </a:xfrm>
        </p:spPr>
        <p:txBody>
          <a:bodyPr/>
          <a:lstStyle/>
          <a:p>
            <a:r>
              <a:rPr lang="en-US" dirty="0" smtClean="0"/>
              <a:t> Public Performance Feb 2020 </a:t>
            </a:r>
            <a:endParaRPr lang="en-US" dirty="0"/>
          </a:p>
        </p:txBody>
      </p:sp>
      <p:sp>
        <p:nvSpPr>
          <p:cNvPr id="8" name="Content Placeholder 2"/>
          <p:cNvSpPr>
            <a:spLocks noGrp="1"/>
          </p:cNvSpPr>
          <p:nvPr>
            <p:ph idx="1"/>
          </p:nvPr>
        </p:nvSpPr>
        <p:spPr>
          <a:xfrm>
            <a:off x="627797" y="1444355"/>
            <a:ext cx="11400080" cy="4327915"/>
          </a:xfrm>
        </p:spPr>
        <p:txBody>
          <a:bodyPr/>
          <a:lstStyle/>
          <a:p>
            <a:r>
              <a:rPr lang="en-GB" sz="2000" dirty="0"/>
              <a:t>An</a:t>
            </a:r>
            <a:r>
              <a:rPr lang="en-GB" sz="2000" dirty="0" smtClean="0"/>
              <a:t> </a:t>
            </a:r>
            <a:r>
              <a:rPr lang="en-GB" sz="2000" dirty="0"/>
              <a:t>analytical and intelligence solution that enables various data sets including telecommunications data, ANPR and device downloads to be cleansed, combined and analysed using maps and reports in order to generate lines of enquiry and produce evidential products - </a:t>
            </a:r>
            <a:r>
              <a:rPr lang="en-GB" sz="2000" dirty="0" smtClean="0"/>
              <a:t>supports </a:t>
            </a:r>
            <a:r>
              <a:rPr lang="en-GB" sz="2000" dirty="0"/>
              <a:t>both analyst and investigative officer needs </a:t>
            </a:r>
          </a:p>
          <a:p>
            <a:pPr lvl="1">
              <a:lnSpc>
                <a:spcPct val="100000"/>
              </a:lnSpc>
              <a:spcBef>
                <a:spcPts val="600"/>
              </a:spcBef>
            </a:pPr>
            <a:r>
              <a:rPr lang="en-GB" sz="1800" dirty="0"/>
              <a:t>Rapidly processes large volumes of raw telecommunications data</a:t>
            </a:r>
          </a:p>
          <a:p>
            <a:pPr lvl="1">
              <a:lnSpc>
                <a:spcPct val="100000"/>
              </a:lnSpc>
              <a:spcBef>
                <a:spcPts val="600"/>
              </a:spcBef>
            </a:pPr>
            <a:r>
              <a:rPr lang="en-GB" sz="1800" dirty="0"/>
              <a:t>Allows overlay of different datasets (Excel based)</a:t>
            </a:r>
          </a:p>
          <a:p>
            <a:pPr lvl="1">
              <a:lnSpc>
                <a:spcPct val="100000"/>
              </a:lnSpc>
              <a:spcBef>
                <a:spcPts val="600"/>
              </a:spcBef>
            </a:pPr>
            <a:r>
              <a:rPr lang="en-GB" sz="1800" dirty="0"/>
              <a:t>Reports, exports and maps can be used in court evidentially</a:t>
            </a:r>
          </a:p>
          <a:p>
            <a:pPr lvl="1">
              <a:lnSpc>
                <a:spcPct val="100000"/>
              </a:lnSpc>
              <a:spcBef>
                <a:spcPts val="600"/>
              </a:spcBef>
            </a:pPr>
            <a:r>
              <a:rPr lang="en-GB" sz="1800" dirty="0"/>
              <a:t>Builds a picture of the full investigation &amp; Improves efficiency of investigations</a:t>
            </a:r>
          </a:p>
          <a:p>
            <a:pPr lvl="1">
              <a:lnSpc>
                <a:spcPct val="100000"/>
              </a:lnSpc>
              <a:spcBef>
                <a:spcPts val="600"/>
              </a:spcBef>
            </a:pPr>
            <a:r>
              <a:rPr lang="en-GB" sz="1800" dirty="0"/>
              <a:t>Saves up to 97% of Analyst’s time in data preparation </a:t>
            </a:r>
            <a:endParaRPr lang="en-GB" sz="1800" dirty="0" smtClean="0"/>
          </a:p>
          <a:p>
            <a:pPr lvl="1">
              <a:lnSpc>
                <a:spcPct val="100000"/>
              </a:lnSpc>
              <a:spcBef>
                <a:spcPts val="600"/>
              </a:spcBef>
            </a:pPr>
            <a:r>
              <a:rPr lang="en-GB" sz="1800" dirty="0" smtClean="0"/>
              <a:t>Actionable </a:t>
            </a:r>
            <a:r>
              <a:rPr lang="en-GB" sz="1800" dirty="0"/>
              <a:t>intelligence in near real time / immediate insights into data</a:t>
            </a:r>
          </a:p>
          <a:p>
            <a:pPr lvl="1">
              <a:lnSpc>
                <a:spcPct val="100000"/>
              </a:lnSpc>
              <a:spcBef>
                <a:spcPts val="600"/>
              </a:spcBef>
            </a:pPr>
            <a:r>
              <a:rPr lang="en-GB" sz="1800" dirty="0"/>
              <a:t>Full disclosure of digital evidence</a:t>
            </a:r>
          </a:p>
          <a:p>
            <a:pPr marL="288000" lvl="1" indent="0">
              <a:lnSpc>
                <a:spcPct val="100000"/>
              </a:lnSpc>
              <a:spcBef>
                <a:spcPts val="600"/>
              </a:spcBef>
              <a:buNone/>
            </a:pPr>
            <a:endParaRPr lang="en-GB" sz="2000" dirty="0"/>
          </a:p>
          <a:p>
            <a:pPr>
              <a:lnSpc>
                <a:spcPct val="100000"/>
              </a:lnSpc>
              <a:spcBef>
                <a:spcPts val="600"/>
              </a:spcBef>
            </a:pPr>
            <a:endParaRPr lang="en-GB" sz="1800" dirty="0" smtClean="0"/>
          </a:p>
          <a:p>
            <a:endParaRPr lang="en-GB" sz="2400" dirty="0" smtClean="0"/>
          </a:p>
          <a:p>
            <a:pPr marL="288000" lvl="1" indent="0">
              <a:buNone/>
            </a:pPr>
            <a:endParaRPr lang="en-GB" sz="2400" dirty="0" smtClean="0"/>
          </a:p>
        </p:txBody>
      </p:sp>
    </p:spTree>
    <p:extLst>
      <p:ext uri="{BB962C8B-B14F-4D97-AF65-F5344CB8AC3E}">
        <p14:creationId xmlns:p14="http://schemas.microsoft.com/office/powerpoint/2010/main" val="521185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9784" y="1368830"/>
            <a:ext cx="10482954" cy="2851270"/>
          </a:xfrm>
        </p:spPr>
        <p:txBody>
          <a:bodyPr/>
          <a:lstStyle/>
          <a:p>
            <a:pPr>
              <a:lnSpc>
                <a:spcPct val="100000"/>
              </a:lnSpc>
              <a:spcBef>
                <a:spcPts val="600"/>
              </a:spcBef>
            </a:pPr>
            <a:r>
              <a:rPr lang="en-GB" sz="2000" dirty="0"/>
              <a:t>Chorus has been used in force to date to support to a variety of investigations;</a:t>
            </a:r>
          </a:p>
          <a:p>
            <a:pPr marL="0" indent="0">
              <a:lnSpc>
                <a:spcPct val="100000"/>
              </a:lnSpc>
              <a:spcBef>
                <a:spcPts val="600"/>
              </a:spcBef>
              <a:buNone/>
            </a:pPr>
            <a:r>
              <a:rPr lang="en-GB" sz="1799" dirty="0"/>
              <a:t>[County Lines, Homicide, Stalking and Sexual Harassment, </a:t>
            </a:r>
          </a:p>
          <a:p>
            <a:pPr marL="0" indent="0">
              <a:lnSpc>
                <a:spcPct val="100000"/>
              </a:lnSpc>
              <a:spcBef>
                <a:spcPts val="400"/>
              </a:spcBef>
              <a:buNone/>
            </a:pPr>
            <a:r>
              <a:rPr lang="en-GB" sz="1799" dirty="0"/>
              <a:t>Missing People, Kidnap, Violence/disorder, Burglary, Vehicle Crime]</a:t>
            </a:r>
          </a:p>
          <a:p>
            <a:r>
              <a:rPr lang="en-GB" sz="2000" dirty="0"/>
              <a:t>Chorus analyser has been used in 35 </a:t>
            </a:r>
            <a:r>
              <a:rPr lang="en-GB" sz="2000" b="1" dirty="0"/>
              <a:t>new </a:t>
            </a:r>
            <a:r>
              <a:rPr lang="en-GB" sz="2000" dirty="0"/>
              <a:t>investigations </a:t>
            </a:r>
          </a:p>
          <a:p>
            <a:pPr marL="0" indent="0">
              <a:lnSpc>
                <a:spcPct val="50000"/>
              </a:lnSpc>
              <a:buNone/>
            </a:pPr>
            <a:r>
              <a:rPr lang="en-GB" sz="2000" dirty="0"/>
              <a:t>    since November 2019 </a:t>
            </a:r>
          </a:p>
          <a:p>
            <a:pPr marL="0" indent="0">
              <a:buNone/>
            </a:pPr>
            <a:r>
              <a:rPr lang="en-GB" sz="1799" dirty="0"/>
              <a:t>	Whilst providing </a:t>
            </a:r>
            <a:r>
              <a:rPr lang="en-GB" sz="1799" u="sng" dirty="0">
                <a:solidFill>
                  <a:srgbClr val="003671"/>
                </a:solidFill>
              </a:rPr>
              <a:t>ongoing</a:t>
            </a:r>
            <a:r>
              <a:rPr lang="en-GB" sz="1799" dirty="0">
                <a:solidFill>
                  <a:srgbClr val="003671"/>
                </a:solidFill>
              </a:rPr>
              <a:t> support </a:t>
            </a:r>
            <a:r>
              <a:rPr lang="en-GB" sz="1799" dirty="0"/>
              <a:t>to</a:t>
            </a:r>
          </a:p>
          <a:p>
            <a:pPr lvl="1">
              <a:spcBef>
                <a:spcPts val="600"/>
              </a:spcBef>
              <a:buFont typeface="Arial" panose="020B0604020202020204" pitchFamily="34" charset="0"/>
              <a:buChar char="•"/>
            </a:pPr>
            <a:r>
              <a:rPr lang="en-GB" sz="1799" dirty="0">
                <a:solidFill>
                  <a:srgbClr val="003671"/>
                </a:solidFill>
              </a:rPr>
              <a:t>9 Homicide investigations</a:t>
            </a:r>
          </a:p>
          <a:p>
            <a:pPr lvl="1">
              <a:spcBef>
                <a:spcPts val="0"/>
              </a:spcBef>
              <a:buFont typeface="Arial" panose="020B0604020202020204" pitchFamily="34" charset="0"/>
              <a:buChar char="•"/>
            </a:pPr>
            <a:r>
              <a:rPr lang="en-GB" sz="1799" dirty="0">
                <a:solidFill>
                  <a:srgbClr val="003671"/>
                </a:solidFill>
              </a:rPr>
              <a:t>46 CID investigations including missing persons</a:t>
            </a:r>
          </a:p>
          <a:p>
            <a:pPr lvl="1">
              <a:spcBef>
                <a:spcPts val="0"/>
              </a:spcBef>
              <a:buFont typeface="Arial" panose="020B0604020202020204" pitchFamily="34" charset="0"/>
              <a:buChar char="•"/>
            </a:pPr>
            <a:r>
              <a:rPr lang="en-GB" sz="1799" dirty="0">
                <a:solidFill>
                  <a:srgbClr val="003671"/>
                </a:solidFill>
              </a:rPr>
              <a:t>10 Local/Neighbourhood Policing investigations</a:t>
            </a:r>
          </a:p>
          <a:p>
            <a:pPr lvl="1">
              <a:spcBef>
                <a:spcPts val="0"/>
              </a:spcBef>
              <a:buFont typeface="Arial" panose="020B0604020202020204" pitchFamily="34" charset="0"/>
              <a:buChar char="•"/>
            </a:pPr>
            <a:r>
              <a:rPr lang="en-GB" sz="1799" dirty="0">
                <a:solidFill>
                  <a:srgbClr val="003671"/>
                </a:solidFill>
              </a:rPr>
              <a:t>8 Child Protection Investigations</a:t>
            </a:r>
          </a:p>
          <a:p>
            <a:pPr marL="1371189" lvl="3" indent="0">
              <a:spcBef>
                <a:spcPts val="0"/>
              </a:spcBef>
              <a:buNone/>
            </a:pPr>
            <a:endParaRPr lang="en-GB" sz="2199" dirty="0">
              <a:solidFill>
                <a:srgbClr val="003671"/>
              </a:solidFill>
            </a:endParaRPr>
          </a:p>
        </p:txBody>
      </p:sp>
      <p:sp>
        <p:nvSpPr>
          <p:cNvPr id="5" name="Slide Number Placeholder 4"/>
          <p:cNvSpPr>
            <a:spLocks noGrp="1"/>
          </p:cNvSpPr>
          <p:nvPr>
            <p:ph type="sldNum" sz="quarter" idx="12"/>
          </p:nvPr>
        </p:nvSpPr>
        <p:spPr/>
        <p:txBody>
          <a:bodyPr/>
          <a:lstStyle/>
          <a:p>
            <a:fld id="{D0191F23-A502-984D-9253-C76C0BBA50AB}" type="slidenum">
              <a:rPr lang="en-GB" smtClean="0">
                <a:solidFill>
                  <a:srgbClr val="92ACBE"/>
                </a:solidFill>
              </a:rPr>
              <a:pPr/>
              <a:t>9</a:t>
            </a:fld>
            <a:endParaRPr lang="en-GB" dirty="0">
              <a:solidFill>
                <a:srgbClr val="92ACBE"/>
              </a:solidFill>
            </a:endParaRPr>
          </a:p>
        </p:txBody>
      </p:sp>
      <p:sp>
        <p:nvSpPr>
          <p:cNvPr id="7" name="Content Placeholder 2"/>
          <p:cNvSpPr txBox="1">
            <a:spLocks/>
          </p:cNvSpPr>
          <p:nvPr/>
        </p:nvSpPr>
        <p:spPr>
          <a:xfrm>
            <a:off x="949784" y="4895880"/>
            <a:ext cx="10482954" cy="1197817"/>
          </a:xfrm>
          <a:prstGeom prst="rect">
            <a:avLst/>
          </a:prstGeom>
        </p:spPr>
        <p:txBody>
          <a:bodyPr vert="horz" lIns="0" tIns="45708" rIns="0" bIns="45708" rtlCol="0">
            <a:noAutofit/>
          </a:bodyPr>
          <a:lstStyle>
            <a:lvl1pPr marL="288000" indent="-288000" algn="l" defTabSz="457200" rtl="0" eaLnBrk="1" latinLnBrk="0" hangingPunct="1">
              <a:lnSpc>
                <a:spcPct val="110000"/>
              </a:lnSpc>
              <a:spcBef>
                <a:spcPts val="1000"/>
              </a:spcBef>
              <a:buClr>
                <a:schemeClr val="accent3"/>
              </a:buClr>
              <a:buFont typeface="Wingdings" panose="05000000000000000000" pitchFamily="2" charset="2"/>
              <a:buChar char=""/>
              <a:defRPr sz="1700" kern="1200">
                <a:solidFill>
                  <a:schemeClr val="tx2"/>
                </a:solidFill>
                <a:latin typeface="+mn-lt"/>
                <a:ea typeface="+mn-ea"/>
                <a:cs typeface="+mn-cs"/>
              </a:defRPr>
            </a:lvl1pPr>
            <a:lvl2pPr marL="576000" indent="-288000" algn="l" defTabSz="457200" rtl="0" eaLnBrk="1" latinLnBrk="0" hangingPunct="1">
              <a:lnSpc>
                <a:spcPct val="110000"/>
              </a:lnSpc>
              <a:spcBef>
                <a:spcPts val="1000"/>
              </a:spcBef>
              <a:buClr>
                <a:schemeClr val="accent3"/>
              </a:buClr>
              <a:buFont typeface="Arial"/>
              <a:buChar char="━"/>
              <a:defRPr sz="1700" kern="1200">
                <a:solidFill>
                  <a:schemeClr val="tx2"/>
                </a:solidFill>
                <a:latin typeface="+mn-lt"/>
                <a:ea typeface="+mn-ea"/>
                <a:cs typeface="+mn-cs"/>
              </a:defRPr>
            </a:lvl2pPr>
            <a:lvl3pPr marL="1143000" indent="-228600" algn="l" defTabSz="457200" rtl="0" eaLnBrk="1" latinLnBrk="0" hangingPunct="1">
              <a:lnSpc>
                <a:spcPct val="110000"/>
              </a:lnSpc>
              <a:spcBef>
                <a:spcPts val="1000"/>
              </a:spcBef>
              <a:buClr>
                <a:srgbClr val="80A1B6"/>
              </a:buClr>
              <a:buFont typeface="Lucida Grande"/>
              <a:buChar char="◼"/>
              <a:defRPr sz="1500" kern="1200">
                <a:solidFill>
                  <a:schemeClr val="tx2"/>
                </a:solidFill>
                <a:latin typeface="+mn-lt"/>
                <a:ea typeface="+mn-ea"/>
                <a:cs typeface="+mn-cs"/>
              </a:defRPr>
            </a:lvl3pPr>
            <a:lvl4pPr marL="1600200" indent="-228600" algn="l" defTabSz="457200" rtl="0" eaLnBrk="1" latinLnBrk="0" hangingPunct="1">
              <a:lnSpc>
                <a:spcPct val="110000"/>
              </a:lnSpc>
              <a:spcBef>
                <a:spcPts val="1000"/>
              </a:spcBef>
              <a:buFont typeface="Arial"/>
              <a:buChar char="–"/>
              <a:defRPr sz="1500" kern="1200">
                <a:solidFill>
                  <a:schemeClr val="tx2"/>
                </a:solidFill>
                <a:latin typeface="+mn-lt"/>
                <a:ea typeface="+mn-ea"/>
                <a:cs typeface="+mn-cs"/>
              </a:defRPr>
            </a:lvl4pPr>
            <a:lvl5pPr marL="2057400" indent="-228600" algn="l" defTabSz="457200" rtl="0" eaLnBrk="1" latinLnBrk="0" hangingPunct="1">
              <a:lnSpc>
                <a:spcPct val="110000"/>
              </a:lnSpc>
              <a:spcBef>
                <a:spcPts val="1000"/>
              </a:spcBef>
              <a:buFont typeface="Arial"/>
              <a:buChar char="»"/>
              <a:defRPr sz="15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000" dirty="0"/>
              <a:t>Since Chorus has been in use by Staffordshire Police it has been used evidentially at court with Sentencing accrued to over 76 years</a:t>
            </a:r>
            <a:r>
              <a:rPr lang="en-GB" sz="2000" dirty="0">
                <a:solidFill>
                  <a:srgbClr val="003671"/>
                </a:solidFill>
              </a:rPr>
              <a:t> for completed investigations to date</a:t>
            </a:r>
          </a:p>
        </p:txBody>
      </p:sp>
      <p:pic>
        <p:nvPicPr>
          <p:cNvPr id="4" name="Picture 3"/>
          <p:cNvPicPr>
            <a:picLocks noChangeAspect="1"/>
          </p:cNvPicPr>
          <p:nvPr/>
        </p:nvPicPr>
        <p:blipFill>
          <a:blip r:embed="rId3"/>
          <a:stretch>
            <a:fillRect/>
          </a:stretch>
        </p:blipFill>
        <p:spPr>
          <a:xfrm>
            <a:off x="7721234" y="1969910"/>
            <a:ext cx="4467591" cy="2541590"/>
          </a:xfrm>
          <a:prstGeom prst="rect">
            <a:avLst/>
          </a:prstGeom>
        </p:spPr>
      </p:pic>
      <p:sp>
        <p:nvSpPr>
          <p:cNvPr id="10" name="TextBox 9"/>
          <p:cNvSpPr txBox="1"/>
          <p:nvPr/>
        </p:nvSpPr>
        <p:spPr>
          <a:xfrm>
            <a:off x="7677930" y="4464617"/>
            <a:ext cx="2696569" cy="307697"/>
          </a:xfrm>
          <a:prstGeom prst="rect">
            <a:avLst/>
          </a:prstGeom>
          <a:noFill/>
        </p:spPr>
        <p:txBody>
          <a:bodyPr wrap="square" rtlCol="0">
            <a:spAutoFit/>
          </a:bodyPr>
          <a:lstStyle/>
          <a:p>
            <a:pPr algn="ctr"/>
            <a:r>
              <a:rPr lang="en-GB" sz="1400" i="1" dirty="0">
                <a:solidFill>
                  <a:srgbClr val="003671"/>
                </a:solidFill>
              </a:rPr>
              <a:t>Example of output from Chorus</a:t>
            </a:r>
          </a:p>
        </p:txBody>
      </p:sp>
      <p:sp>
        <p:nvSpPr>
          <p:cNvPr id="9" name="Title 1"/>
          <p:cNvSpPr>
            <a:spLocks noGrp="1"/>
          </p:cNvSpPr>
          <p:nvPr>
            <p:ph type="title"/>
          </p:nvPr>
        </p:nvSpPr>
        <p:spPr/>
        <p:txBody>
          <a:bodyPr/>
          <a:lstStyle/>
          <a:p>
            <a:r>
              <a:rPr lang="en-GB" sz="3400" dirty="0" smtClean="0"/>
              <a:t/>
            </a:r>
            <a:br>
              <a:rPr lang="en-GB" sz="3400" dirty="0" smtClean="0"/>
            </a:br>
            <a:r>
              <a:rPr lang="en-GB" sz="3200" dirty="0" err="1" smtClean="0"/>
              <a:t>Comms</a:t>
            </a:r>
            <a:r>
              <a:rPr lang="en-GB" sz="3200" dirty="0" smtClean="0"/>
              <a:t> Data; Automatic </a:t>
            </a:r>
            <a:r>
              <a:rPr lang="en-GB" sz="3200" dirty="0"/>
              <a:t>A</a:t>
            </a:r>
            <a:r>
              <a:rPr lang="en-GB" sz="3200" dirty="0" smtClean="0"/>
              <a:t>nalytics [Chorus] - examples</a:t>
            </a:r>
            <a:endParaRPr lang="en-GB" sz="3200" dirty="0"/>
          </a:p>
        </p:txBody>
      </p:sp>
      <p:sp>
        <p:nvSpPr>
          <p:cNvPr id="11" name="Footer Placeholder 1"/>
          <p:cNvSpPr>
            <a:spLocks noGrp="1"/>
          </p:cNvSpPr>
          <p:nvPr>
            <p:ph type="ftr" sz="quarter" idx="11"/>
          </p:nvPr>
        </p:nvSpPr>
        <p:spPr>
          <a:xfrm>
            <a:off x="6767513" y="6167438"/>
            <a:ext cx="3859212" cy="300037"/>
          </a:xfrm>
        </p:spPr>
        <p:txBody>
          <a:bodyPr/>
          <a:lstStyle/>
          <a:p>
            <a:r>
              <a:rPr lang="en-US" dirty="0" smtClean="0"/>
              <a:t> Public Performance Feb 2020 </a:t>
            </a:r>
            <a:endParaRPr lang="en-US" dirty="0"/>
          </a:p>
        </p:txBody>
      </p:sp>
    </p:spTree>
    <p:extLst>
      <p:ext uri="{BB962C8B-B14F-4D97-AF65-F5344CB8AC3E}">
        <p14:creationId xmlns:p14="http://schemas.microsoft.com/office/powerpoint/2010/main" val="31552917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outh Staffs Police">
      <a:dk1>
        <a:sysClr val="windowText" lastClr="000000"/>
      </a:dk1>
      <a:lt1>
        <a:sysClr val="window" lastClr="FFFFFF"/>
      </a:lt1>
      <a:dk2>
        <a:srgbClr val="003671"/>
      </a:dk2>
      <a:lt2>
        <a:srgbClr val="B7AEA8"/>
      </a:lt2>
      <a:accent1>
        <a:srgbClr val="009970"/>
      </a:accent1>
      <a:accent2>
        <a:srgbClr val="E60D2E"/>
      </a:accent2>
      <a:accent3>
        <a:srgbClr val="92ACBE"/>
      </a:accent3>
      <a:accent4>
        <a:srgbClr val="FFD300"/>
      </a:accent4>
      <a:accent5>
        <a:srgbClr val="E24F3C"/>
      </a:accent5>
      <a:accent6>
        <a:srgbClr val="66C1C0"/>
      </a:accent6>
      <a:hlink>
        <a:srgbClr val="0000FF"/>
      </a:hlink>
      <a:folHlink>
        <a:srgbClr val="800080"/>
      </a:folHlink>
    </a:clrScheme>
    <a:fontScheme name="StaffsPolic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9095</TotalTime>
  <Words>1188</Words>
  <Application>Microsoft Office PowerPoint</Application>
  <PresentationFormat>Custom</PresentationFormat>
  <Paragraphs>189</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Lucida Grande</vt:lpstr>
      <vt:lpstr>Tahoma</vt:lpstr>
      <vt:lpstr>Wingdings</vt:lpstr>
      <vt:lpstr>Office Theme</vt:lpstr>
      <vt:lpstr>Public Performance Meeting February 2020 Risks, Issues and Opportunities</vt:lpstr>
      <vt:lpstr>PCC Investment Opportunities 2019/20 </vt:lpstr>
      <vt:lpstr>Missing Persons Investigation Team </vt:lpstr>
      <vt:lpstr>Roads Policing Unit </vt:lpstr>
      <vt:lpstr>Roads Policing Unit – deployment examples </vt:lpstr>
      <vt:lpstr>Disruptions Team</vt:lpstr>
      <vt:lpstr>Digital (Investigations) and Cyber Capability</vt:lpstr>
      <vt:lpstr>Comms Data; Automatic Analytics </vt:lpstr>
      <vt:lpstr> Comms Data; Automatic Analytics [Chorus] - examples</vt:lpstr>
      <vt:lpstr>Operation Uplift – Background and Context </vt:lpstr>
      <vt:lpstr>Operation Uplift - Opportunity</vt:lpstr>
      <vt:lpstr>PCC Investment Opportunities 2020/21 </vt:lpstr>
      <vt:lpstr>HMICFRS Integrated PEEL Assessment Report 2019</vt:lpstr>
      <vt:lpstr>HMICFRS PEEL Inspection - Staffordshire Results Timeline </vt:lpstr>
      <vt:lpstr>Risks, Issues &amp; Opportunities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Nigel Lea</dc:creator>
  <cp:lastModifiedBy>Florence Brindley</cp:lastModifiedBy>
  <cp:revision>561</cp:revision>
  <cp:lastPrinted>2020-01-30T12:27:14Z</cp:lastPrinted>
  <dcterms:created xsi:type="dcterms:W3CDTF">2018-01-22T20:15:05Z</dcterms:created>
  <dcterms:modified xsi:type="dcterms:W3CDTF">2020-02-25T10:03:22Z</dcterms:modified>
</cp:coreProperties>
</file>