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39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85"/>
    <p:restoredTop sz="94630"/>
  </p:normalViewPr>
  <p:slideViewPr>
    <p:cSldViewPr snapToGrid="0">
      <p:cViewPr varScale="1">
        <p:scale>
          <a:sx n="105" d="100"/>
          <a:sy n="105" d="100"/>
        </p:scale>
        <p:origin x="6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E7ABEB-1CD7-914D-03A2-93A227FA28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19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A00CEB2-6C13-CDB1-E8FE-1743181C8B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25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3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040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86D26E-50BB-14B9-E644-81C437953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1999" cy="689113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9242AE9F-5925-450C-32C2-0308EC1C4E6E}"/>
              </a:ext>
            </a:extLst>
          </p:cNvPr>
          <p:cNvSpPr txBox="1">
            <a:spLocks/>
          </p:cNvSpPr>
          <p:nvPr/>
        </p:nvSpPr>
        <p:spPr>
          <a:xfrm>
            <a:off x="1171372" y="2221626"/>
            <a:ext cx="9849256" cy="1919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5400" dirty="0">
                <a:solidFill>
                  <a:schemeClr val="bg1"/>
                </a:solidFill>
              </a:rPr>
              <a:t>Gift &amp; Gratuities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7F86EBAC-5DAE-0001-B43B-CFC4154251C4}"/>
              </a:ext>
            </a:extLst>
          </p:cNvPr>
          <p:cNvSpPr txBox="1">
            <a:spLocks/>
          </p:cNvSpPr>
          <p:nvPr/>
        </p:nvSpPr>
        <p:spPr>
          <a:xfrm>
            <a:off x="1171372" y="4796388"/>
            <a:ext cx="5183708" cy="579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F39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1800" b="1" dirty="0">
                <a:solidFill>
                  <a:schemeClr val="bg1"/>
                </a:solidFill>
              </a:rPr>
              <a:t>DCI 763 Emily Clews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Anti-Corruption &amp; Professional Standards</a:t>
            </a:r>
          </a:p>
        </p:txBody>
      </p:sp>
    </p:spTree>
    <p:extLst>
      <p:ext uri="{BB962C8B-B14F-4D97-AF65-F5344CB8AC3E}">
        <p14:creationId xmlns:p14="http://schemas.microsoft.com/office/powerpoint/2010/main" val="276157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>
            <a:extLst>
              <a:ext uri="{FF2B5EF4-FFF2-40B4-BE49-F238E27FC236}">
                <a16:creationId xmlns:a16="http://schemas.microsoft.com/office/drawing/2014/main" id="{6E92E72D-FEEA-93D0-9708-4E1EBC5507F1}"/>
              </a:ext>
            </a:extLst>
          </p:cNvPr>
          <p:cNvSpPr txBox="1">
            <a:spLocks/>
          </p:cNvSpPr>
          <p:nvPr/>
        </p:nvSpPr>
        <p:spPr>
          <a:xfrm>
            <a:off x="975141" y="795130"/>
            <a:ext cx="8632685" cy="9939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1F39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On-Going review of Gifts &amp; Gratuities</a:t>
            </a: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08C62835-5F32-3A39-C542-30C6081ED585}"/>
              </a:ext>
            </a:extLst>
          </p:cNvPr>
          <p:cNvSpPr txBox="1">
            <a:spLocks/>
          </p:cNvSpPr>
          <p:nvPr/>
        </p:nvSpPr>
        <p:spPr>
          <a:xfrm>
            <a:off x="975141" y="1789043"/>
            <a:ext cx="10969943" cy="32799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F39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FF2806-F2EF-67AF-54A5-B571DEB92C9E}"/>
              </a:ext>
            </a:extLst>
          </p:cNvPr>
          <p:cNvSpPr txBox="1"/>
          <p:nvPr/>
        </p:nvSpPr>
        <p:spPr>
          <a:xfrm>
            <a:off x="1143000" y="1719072"/>
            <a:ext cx="941832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Anti-Corruption Working Group to pro-actively monitor entries. Terms of reference and D/Insp oversight.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Learning by reflection delivered to officers and staff who have accepted alcohol.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ACU review of all gifts valued over £100.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New I.T application to be built for registration &amp; governance purposes.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Review of current policy &amp; procedure.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1868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Office PowerPoint</Application>
  <PresentationFormat>Widescreen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Katharine Brant</dc:creator>
  <cp:lastModifiedBy>Emily Clews 2100763</cp:lastModifiedBy>
  <cp:revision>9</cp:revision>
  <dcterms:created xsi:type="dcterms:W3CDTF">2025-11-25T10:27:09Z</dcterms:created>
  <dcterms:modified xsi:type="dcterms:W3CDTF">2026-06-17T16:09:28Z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1bd297d-c19e-48a7-882e-4507daab7346_Enabled">
    <vt:lpwstr>true</vt:lpwstr>
  </property>
  <property fmtid="{D5CDD505-2E9C-101B-9397-08002B2CF9AE}" pid="3" name="MSIP_Label_c1bd297d-c19e-48a7-882e-4507daab7346_SetDate">
    <vt:lpwstr>2025-11-25T10:37:14Z</vt:lpwstr>
  </property>
  <property fmtid="{D5CDD505-2E9C-101B-9397-08002B2CF9AE}" pid="4" name="MSIP_Label_c1bd297d-c19e-48a7-882e-4507daab7346_Method">
    <vt:lpwstr>Privileged</vt:lpwstr>
  </property>
  <property fmtid="{D5CDD505-2E9C-101B-9397-08002B2CF9AE}" pid="5" name="MSIP_Label_c1bd297d-c19e-48a7-882e-4507daab7346_Name">
    <vt:lpwstr>OFFICIAL</vt:lpwstr>
  </property>
  <property fmtid="{D5CDD505-2E9C-101B-9397-08002B2CF9AE}" pid="6" name="MSIP_Label_c1bd297d-c19e-48a7-882e-4507daab7346_SiteId">
    <vt:lpwstr>d4922504-06c0-431d-8eca-67087dea03c8</vt:lpwstr>
  </property>
  <property fmtid="{D5CDD505-2E9C-101B-9397-08002B2CF9AE}" pid="7" name="MSIP_Label_c1bd297d-c19e-48a7-882e-4507daab7346_ActionId">
    <vt:lpwstr>26343c57-2366-4008-9541-9129fffa3716</vt:lpwstr>
  </property>
  <property fmtid="{D5CDD505-2E9C-101B-9397-08002B2CF9AE}" pid="8" name="MSIP_Label_c1bd297d-c19e-48a7-882e-4507daab7346_ContentBits">
    <vt:lpwstr>0</vt:lpwstr>
  </property>
  <property fmtid="{D5CDD505-2E9C-101B-9397-08002B2CF9AE}" pid="9" name="MSIP_Label_c1bd297d-c19e-48a7-882e-4507daab7346_Tag">
    <vt:lpwstr>50, 0, 1, 1</vt:lpwstr>
  </property>
</Properties>
</file>